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73" r:id="rId6"/>
    <p:sldId id="263" r:id="rId7"/>
    <p:sldId id="279" r:id="rId8"/>
    <p:sldId id="277" r:id="rId9"/>
    <p:sldId id="261" r:id="rId10"/>
    <p:sldId id="262" r:id="rId11"/>
    <p:sldId id="264" r:id="rId12"/>
    <p:sldId id="274" r:id="rId13"/>
    <p:sldId id="265" r:id="rId14"/>
    <p:sldId id="280" r:id="rId15"/>
    <p:sldId id="266" r:id="rId16"/>
    <p:sldId id="267" r:id="rId17"/>
    <p:sldId id="268" r:id="rId18"/>
    <p:sldId id="281" r:id="rId19"/>
    <p:sldId id="269" r:id="rId20"/>
    <p:sldId id="276" r:id="rId21"/>
    <p:sldId id="272" r:id="rId22"/>
    <p:sldId id="278" r:id="rId23"/>
    <p:sldId id="270" r:id="rId24"/>
    <p:sldId id="271" r:id="rId25"/>
    <p:sldId id="2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A05697-F233-0560-3113-944AA6FF9630}" name="Emily Almeda-Lopez" initials="EA" userId="S::ealmedalopez@dlc-ma.org::3d148d01-45ab-4d84-bf6d-ca39e19e06b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50E35-4B1E-5A9A-C3D6-2EDD5135D65A}" v="489" dt="2023-09-18T14:51:27.043"/>
    <p1510:client id="{81F4BB19-3507-54E5-1792-3F35CCE9FEC4}" v="15" dt="2023-09-18T16:46:35.940"/>
    <p1510:client id="{DE2119D5-4D85-08FF-8F05-272670993187}" v="4" dt="2023-09-19T18:26:27.1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lmeda-Lopez" userId="S::ealmedalopez@dlc-ma.org::3d148d01-45ab-4d84-bf6d-ca39e19e06be" providerId="AD" clId="Web-{52CD2AE7-1223-A1E0-EB99-EDE63B52C62E}"/>
    <pc:docChg chg="modSld">
      <pc:chgData name="Emily Almeda-Lopez" userId="S::ealmedalopez@dlc-ma.org::3d148d01-45ab-4d84-bf6d-ca39e19e06be" providerId="AD" clId="Web-{52CD2AE7-1223-A1E0-EB99-EDE63B52C62E}" dt="2023-04-19T17:41:34.762" v="43" actId="20577"/>
      <pc:docMkLst>
        <pc:docMk/>
      </pc:docMkLst>
      <pc:sldChg chg="modSp">
        <pc:chgData name="Emily Almeda-Lopez" userId="S::ealmedalopez@dlc-ma.org::3d148d01-45ab-4d84-bf6d-ca39e19e06be" providerId="AD" clId="Web-{52CD2AE7-1223-A1E0-EB99-EDE63B52C62E}" dt="2023-04-19T17:38:26.975" v="38" actId="20577"/>
        <pc:sldMkLst>
          <pc:docMk/>
          <pc:sldMk cId="604116493" sldId="263"/>
        </pc:sldMkLst>
        <pc:spChg chg="mod">
          <ac:chgData name="Emily Almeda-Lopez" userId="S::ealmedalopez@dlc-ma.org::3d148d01-45ab-4d84-bf6d-ca39e19e06be" providerId="AD" clId="Web-{52CD2AE7-1223-A1E0-EB99-EDE63B52C62E}" dt="2023-04-19T17:38:26.975" v="38" actId="20577"/>
          <ac:spMkLst>
            <pc:docMk/>
            <pc:sldMk cId="604116493" sldId="263"/>
            <ac:spMk id="4" creationId="{670B20F9-451F-58D1-11A4-18EEF8394573}"/>
          </ac:spMkLst>
        </pc:spChg>
      </pc:sldChg>
      <pc:sldChg chg="modSp">
        <pc:chgData name="Emily Almeda-Lopez" userId="S::ealmedalopez@dlc-ma.org::3d148d01-45ab-4d84-bf6d-ca39e19e06be" providerId="AD" clId="Web-{52CD2AE7-1223-A1E0-EB99-EDE63B52C62E}" dt="2023-04-19T17:41:34.762" v="43" actId="20577"/>
        <pc:sldMkLst>
          <pc:docMk/>
          <pc:sldMk cId="2632888395" sldId="264"/>
        </pc:sldMkLst>
        <pc:spChg chg="mod">
          <ac:chgData name="Emily Almeda-Lopez" userId="S::ealmedalopez@dlc-ma.org::3d148d01-45ab-4d84-bf6d-ca39e19e06be" providerId="AD" clId="Web-{52CD2AE7-1223-A1E0-EB99-EDE63B52C62E}" dt="2023-04-19T17:41:34.762" v="43" actId="20577"/>
          <ac:spMkLst>
            <pc:docMk/>
            <pc:sldMk cId="2632888395" sldId="264"/>
            <ac:spMk id="3" creationId="{18F62B11-FFDC-741A-74F5-B25FF93A7023}"/>
          </ac:spMkLst>
        </pc:spChg>
      </pc:sldChg>
    </pc:docChg>
  </pc:docChgLst>
  <pc:docChgLst>
    <pc:chgData name="Emily Almeda-Lopez" userId="S::ealmedalopez@dlc-ma.org::3d148d01-45ab-4d84-bf6d-ca39e19e06be" providerId="AD" clId="Web-{0FF90D2E-69CC-DA0B-E1B0-C45903E8A32B}"/>
    <pc:docChg chg="modSld">
      <pc:chgData name="Emily Almeda-Lopez" userId="S::ealmedalopez@dlc-ma.org::3d148d01-45ab-4d84-bf6d-ca39e19e06be" providerId="AD" clId="Web-{0FF90D2E-69CC-DA0B-E1B0-C45903E8A32B}" dt="2023-04-28T19:01:41.276" v="78" actId="20577"/>
      <pc:docMkLst>
        <pc:docMk/>
      </pc:docMkLst>
      <pc:sldChg chg="modSp">
        <pc:chgData name="Emily Almeda-Lopez" userId="S::ealmedalopez@dlc-ma.org::3d148d01-45ab-4d84-bf6d-ca39e19e06be" providerId="AD" clId="Web-{0FF90D2E-69CC-DA0B-E1B0-C45903E8A32B}" dt="2023-04-28T14:49:07.528" v="24" actId="20577"/>
        <pc:sldMkLst>
          <pc:docMk/>
          <pc:sldMk cId="2618497457" sldId="266"/>
        </pc:sldMkLst>
        <pc:spChg chg="mod">
          <ac:chgData name="Emily Almeda-Lopez" userId="S::ealmedalopez@dlc-ma.org::3d148d01-45ab-4d84-bf6d-ca39e19e06be" providerId="AD" clId="Web-{0FF90D2E-69CC-DA0B-E1B0-C45903E8A32B}" dt="2023-04-28T14:49:07.528" v="24" actId="20577"/>
          <ac:spMkLst>
            <pc:docMk/>
            <pc:sldMk cId="2618497457" sldId="266"/>
            <ac:spMk id="3" creationId="{5456CA7D-F216-3B38-CE66-E3E167D04B9B}"/>
          </ac:spMkLst>
        </pc:spChg>
        <pc:spChg chg="mod">
          <ac:chgData name="Emily Almeda-Lopez" userId="S::ealmedalopez@dlc-ma.org::3d148d01-45ab-4d84-bf6d-ca39e19e06be" providerId="AD" clId="Web-{0FF90D2E-69CC-DA0B-E1B0-C45903E8A32B}" dt="2023-04-28T14:49:00.699" v="6" actId="20577"/>
          <ac:spMkLst>
            <pc:docMk/>
            <pc:sldMk cId="2618497457" sldId="266"/>
            <ac:spMk id="4" creationId="{0096DA02-5FB4-B74A-C45F-38F52BC2F031}"/>
          </ac:spMkLst>
        </pc:spChg>
      </pc:sldChg>
      <pc:sldChg chg="modSp">
        <pc:chgData name="Emily Almeda-Lopez" userId="S::ealmedalopez@dlc-ma.org::3d148d01-45ab-4d84-bf6d-ca39e19e06be" providerId="AD" clId="Web-{0FF90D2E-69CC-DA0B-E1B0-C45903E8A32B}" dt="2023-04-28T15:33:31.942" v="50" actId="20577"/>
        <pc:sldMkLst>
          <pc:docMk/>
          <pc:sldMk cId="3902228613" sldId="267"/>
        </pc:sldMkLst>
        <pc:spChg chg="mod">
          <ac:chgData name="Emily Almeda-Lopez" userId="S::ealmedalopez@dlc-ma.org::3d148d01-45ab-4d84-bf6d-ca39e19e06be" providerId="AD" clId="Web-{0FF90D2E-69CC-DA0B-E1B0-C45903E8A32B}" dt="2023-04-28T15:33:31.942" v="50" actId="20577"/>
          <ac:spMkLst>
            <pc:docMk/>
            <pc:sldMk cId="3902228613" sldId="267"/>
            <ac:spMk id="3" creationId="{E5694FB9-D277-DD2D-BFED-C04A414B2D65}"/>
          </ac:spMkLst>
        </pc:spChg>
        <pc:spChg chg="mod">
          <ac:chgData name="Emily Almeda-Lopez" userId="S::ealmedalopez@dlc-ma.org::3d148d01-45ab-4d84-bf6d-ca39e19e06be" providerId="AD" clId="Web-{0FF90D2E-69CC-DA0B-E1B0-C45903E8A32B}" dt="2023-04-28T15:33:31.598" v="48" actId="20577"/>
          <ac:spMkLst>
            <pc:docMk/>
            <pc:sldMk cId="3902228613" sldId="267"/>
            <ac:spMk id="4" creationId="{2F54341C-D4FE-C4D8-D667-A300779B131E}"/>
          </ac:spMkLst>
        </pc:spChg>
      </pc:sldChg>
      <pc:sldChg chg="modSp">
        <pc:chgData name="Emily Almeda-Lopez" userId="S::ealmedalopez@dlc-ma.org::3d148d01-45ab-4d84-bf6d-ca39e19e06be" providerId="AD" clId="Web-{0FF90D2E-69CC-DA0B-E1B0-C45903E8A32B}" dt="2023-04-28T19:01:41.276" v="78" actId="20577"/>
        <pc:sldMkLst>
          <pc:docMk/>
          <pc:sldMk cId="3744412636" sldId="268"/>
        </pc:sldMkLst>
        <pc:spChg chg="mod">
          <ac:chgData name="Emily Almeda-Lopez" userId="S::ealmedalopez@dlc-ma.org::3d148d01-45ab-4d84-bf6d-ca39e19e06be" providerId="AD" clId="Web-{0FF90D2E-69CC-DA0B-E1B0-C45903E8A32B}" dt="2023-04-28T15:54:13.639" v="54" actId="20577"/>
          <ac:spMkLst>
            <pc:docMk/>
            <pc:sldMk cId="3744412636" sldId="268"/>
            <ac:spMk id="2" creationId="{AFE946B9-2E81-04D0-AFC6-6B8CA71D4B91}"/>
          </ac:spMkLst>
        </pc:spChg>
        <pc:spChg chg="mod">
          <ac:chgData name="Emily Almeda-Lopez" userId="S::ealmedalopez@dlc-ma.org::3d148d01-45ab-4d84-bf6d-ca39e19e06be" providerId="AD" clId="Web-{0FF90D2E-69CC-DA0B-E1B0-C45903E8A32B}" dt="2023-04-28T19:01:41.276" v="78" actId="20577"/>
          <ac:spMkLst>
            <pc:docMk/>
            <pc:sldMk cId="3744412636" sldId="268"/>
            <ac:spMk id="3" creationId="{6ECD56C9-53B6-6C2D-27CD-D16C1B9C699C}"/>
          </ac:spMkLst>
        </pc:spChg>
        <pc:spChg chg="mod">
          <ac:chgData name="Emily Almeda-Lopez" userId="S::ealmedalopez@dlc-ma.org::3d148d01-45ab-4d84-bf6d-ca39e19e06be" providerId="AD" clId="Web-{0FF90D2E-69CC-DA0B-E1B0-C45903E8A32B}" dt="2023-04-28T19:01:41.214" v="77" actId="20577"/>
          <ac:spMkLst>
            <pc:docMk/>
            <pc:sldMk cId="3744412636" sldId="268"/>
            <ac:spMk id="4" creationId="{D285B03C-03C0-258F-C2F1-E8B8046D834E}"/>
          </ac:spMkLst>
        </pc:spChg>
      </pc:sldChg>
    </pc:docChg>
  </pc:docChgLst>
  <pc:docChgLst>
    <pc:chgData name="Emily Almeda-Lopez" userId="S::ealmedalopez@dlc-ma.org::3d148d01-45ab-4d84-bf6d-ca39e19e06be" providerId="AD" clId="Web-{B9B5F2E2-EB8A-B268-32CC-06447DA976FE}"/>
    <pc:docChg chg="modSld">
      <pc:chgData name="Emily Almeda-Lopez" userId="S::ealmedalopez@dlc-ma.org::3d148d01-45ab-4d84-bf6d-ca39e19e06be" providerId="AD" clId="Web-{B9B5F2E2-EB8A-B268-32CC-06447DA976FE}" dt="2023-05-04T17:39:34.787" v="40" actId="20577"/>
      <pc:docMkLst>
        <pc:docMk/>
      </pc:docMkLst>
      <pc:sldChg chg="modSp">
        <pc:chgData name="Emily Almeda-Lopez" userId="S::ealmedalopez@dlc-ma.org::3d148d01-45ab-4d84-bf6d-ca39e19e06be" providerId="AD" clId="Web-{B9B5F2E2-EB8A-B268-32CC-06447DA976FE}" dt="2023-05-04T17:39:34.787" v="40" actId="20577"/>
        <pc:sldMkLst>
          <pc:docMk/>
          <pc:sldMk cId="4145954632" sldId="270"/>
        </pc:sldMkLst>
        <pc:spChg chg="mod">
          <ac:chgData name="Emily Almeda-Lopez" userId="S::ealmedalopez@dlc-ma.org::3d148d01-45ab-4d84-bf6d-ca39e19e06be" providerId="AD" clId="Web-{B9B5F2E2-EB8A-B268-32CC-06447DA976FE}" dt="2023-05-04T17:39:34.787" v="40" actId="20577"/>
          <ac:spMkLst>
            <pc:docMk/>
            <pc:sldMk cId="4145954632" sldId="270"/>
            <ac:spMk id="3" creationId="{6485C00C-D73C-1639-0438-ABF14F403B4B}"/>
          </ac:spMkLst>
        </pc:spChg>
      </pc:sldChg>
    </pc:docChg>
  </pc:docChgLst>
  <pc:docChgLst>
    <pc:chgData name="Emily Almeda-Lopez" userId="S::ealmedalopez@dlc-ma.org::3d148d01-45ab-4d84-bf6d-ca39e19e06be" providerId="AD" clId="Web-{81F4BB19-3507-54E5-1792-3F35CCE9FEC4}"/>
    <pc:docChg chg="modSld">
      <pc:chgData name="Emily Almeda-Lopez" userId="S::ealmedalopez@dlc-ma.org::3d148d01-45ab-4d84-bf6d-ca39e19e06be" providerId="AD" clId="Web-{81F4BB19-3507-54E5-1792-3F35CCE9FEC4}" dt="2023-09-18T16:46:35.940" v="13" actId="20577"/>
      <pc:docMkLst>
        <pc:docMk/>
      </pc:docMkLst>
      <pc:sldChg chg="modSp">
        <pc:chgData name="Emily Almeda-Lopez" userId="S::ealmedalopez@dlc-ma.org::3d148d01-45ab-4d84-bf6d-ca39e19e06be" providerId="AD" clId="Web-{81F4BB19-3507-54E5-1792-3F35CCE9FEC4}" dt="2023-09-18T16:46:35.940" v="13" actId="20577"/>
        <pc:sldMkLst>
          <pc:docMk/>
          <pc:sldMk cId="4145954632" sldId="270"/>
        </pc:sldMkLst>
        <pc:spChg chg="mod">
          <ac:chgData name="Emily Almeda-Lopez" userId="S::ealmedalopez@dlc-ma.org::3d148d01-45ab-4d84-bf6d-ca39e19e06be" providerId="AD" clId="Web-{81F4BB19-3507-54E5-1792-3F35CCE9FEC4}" dt="2023-09-18T16:46:35.940" v="13" actId="20577"/>
          <ac:spMkLst>
            <pc:docMk/>
            <pc:sldMk cId="4145954632" sldId="270"/>
            <ac:spMk id="3" creationId="{6485C00C-D73C-1639-0438-ABF14F403B4B}"/>
          </ac:spMkLst>
        </pc:spChg>
      </pc:sldChg>
      <pc:sldChg chg="modSp">
        <pc:chgData name="Emily Almeda-Lopez" userId="S::ealmedalopez@dlc-ma.org::3d148d01-45ab-4d84-bf6d-ca39e19e06be" providerId="AD" clId="Web-{81F4BB19-3507-54E5-1792-3F35CCE9FEC4}" dt="2023-09-18T16:46:17.782" v="11" actId="20577"/>
        <pc:sldMkLst>
          <pc:docMk/>
          <pc:sldMk cId="3453665422" sldId="272"/>
        </pc:sldMkLst>
        <pc:spChg chg="mod">
          <ac:chgData name="Emily Almeda-Lopez" userId="S::ealmedalopez@dlc-ma.org::3d148d01-45ab-4d84-bf6d-ca39e19e06be" providerId="AD" clId="Web-{81F4BB19-3507-54E5-1792-3F35CCE9FEC4}" dt="2023-09-18T16:46:17.782" v="11" actId="20577"/>
          <ac:spMkLst>
            <pc:docMk/>
            <pc:sldMk cId="3453665422" sldId="272"/>
            <ac:spMk id="3" creationId="{E1E3D311-A3C2-6C06-3ACD-AED4DC003B18}"/>
          </ac:spMkLst>
        </pc:spChg>
      </pc:sldChg>
      <pc:sldChg chg="delCm">
        <pc:chgData name="Emily Almeda-Lopez" userId="S::ealmedalopez@dlc-ma.org::3d148d01-45ab-4d84-bf6d-ca39e19e06be" providerId="AD" clId="Web-{81F4BB19-3507-54E5-1792-3F35CCE9FEC4}" dt="2023-09-18T16:22:40.262" v="6"/>
        <pc:sldMkLst>
          <pc:docMk/>
          <pc:sldMk cId="1415049736" sldId="278"/>
        </pc:sldMkLst>
        <pc:extLst>
          <p:ext xmlns:p="http://schemas.openxmlformats.org/presentationml/2006/main" uri="{D6D511B9-2390-475A-947B-AFAB55BFBCF1}">
            <pc226:cmChg xmlns:pc226="http://schemas.microsoft.com/office/powerpoint/2022/06/main/command" chg="del">
              <pc226:chgData name="Emily Almeda-Lopez" userId="S::ealmedalopez@dlc-ma.org::3d148d01-45ab-4d84-bf6d-ca39e19e06be" providerId="AD" clId="Web-{81F4BB19-3507-54E5-1792-3F35CCE9FEC4}" dt="2023-09-18T16:22:40.262" v="6"/>
              <pc2:cmMkLst xmlns:pc2="http://schemas.microsoft.com/office/powerpoint/2019/9/main/command">
                <pc:docMk/>
                <pc:sldMk cId="1415049736" sldId="278"/>
                <pc2:cmMk id="{B525135E-CF4B-4FB7-BD57-115CA0541B69}"/>
              </pc2:cmMkLst>
            </pc226:cmChg>
          </p:ext>
        </pc:extLst>
      </pc:sldChg>
    </pc:docChg>
  </pc:docChgLst>
  <pc:docChgLst>
    <pc:chgData name="Emily Almeda-Lopez" userId="S::ealmedalopez@dlc-ma.org::3d148d01-45ab-4d84-bf6d-ca39e19e06be" providerId="AD" clId="Web-{9BEF8EF6-B048-7985-6498-7DEAEC07B980}"/>
    <pc:docChg chg="addSld modSld">
      <pc:chgData name="Emily Almeda-Lopez" userId="S::ealmedalopez@dlc-ma.org::3d148d01-45ab-4d84-bf6d-ca39e19e06be" providerId="AD" clId="Web-{9BEF8EF6-B048-7985-6498-7DEAEC07B980}" dt="2023-06-27T15:42:15.886" v="39" actId="20577"/>
      <pc:docMkLst>
        <pc:docMk/>
      </pc:docMkLst>
      <pc:sldChg chg="modSp">
        <pc:chgData name="Emily Almeda-Lopez" userId="S::ealmedalopez@dlc-ma.org::3d148d01-45ab-4d84-bf6d-ca39e19e06be" providerId="AD" clId="Web-{9BEF8EF6-B048-7985-6498-7DEAEC07B980}" dt="2023-06-27T15:40:35.711" v="28" actId="20577"/>
        <pc:sldMkLst>
          <pc:docMk/>
          <pc:sldMk cId="109857222" sldId="256"/>
        </pc:sldMkLst>
        <pc:spChg chg="mod">
          <ac:chgData name="Emily Almeda-Lopez" userId="S::ealmedalopez@dlc-ma.org::3d148d01-45ab-4d84-bf6d-ca39e19e06be" providerId="AD" clId="Web-{9BEF8EF6-B048-7985-6498-7DEAEC07B980}" dt="2023-06-27T15:40:35.711" v="28" actId="20577"/>
          <ac:spMkLst>
            <pc:docMk/>
            <pc:sldMk cId="109857222" sldId="256"/>
            <ac:spMk id="3" creationId="{00000000-0000-0000-0000-000000000000}"/>
          </ac:spMkLst>
        </pc:spChg>
      </pc:sldChg>
      <pc:sldChg chg="modSp">
        <pc:chgData name="Emily Almeda-Lopez" userId="S::ealmedalopez@dlc-ma.org::3d148d01-45ab-4d84-bf6d-ca39e19e06be" providerId="AD" clId="Web-{9BEF8EF6-B048-7985-6498-7DEAEC07B980}" dt="2023-06-27T15:41:15.431" v="30" actId="20577"/>
        <pc:sldMkLst>
          <pc:docMk/>
          <pc:sldMk cId="4118057776" sldId="259"/>
        </pc:sldMkLst>
        <pc:spChg chg="mod">
          <ac:chgData name="Emily Almeda-Lopez" userId="S::ealmedalopez@dlc-ma.org::3d148d01-45ab-4d84-bf6d-ca39e19e06be" providerId="AD" clId="Web-{9BEF8EF6-B048-7985-6498-7DEAEC07B980}" dt="2023-06-27T15:41:15.431" v="30" actId="20577"/>
          <ac:spMkLst>
            <pc:docMk/>
            <pc:sldMk cId="4118057776" sldId="259"/>
            <ac:spMk id="2" creationId="{4B538EA4-3959-8E44-BC68-5E5CD623D32F}"/>
          </ac:spMkLst>
        </pc:spChg>
        <pc:spChg chg="mod">
          <ac:chgData name="Emily Almeda-Lopez" userId="S::ealmedalopez@dlc-ma.org::3d148d01-45ab-4d84-bf6d-ca39e19e06be" providerId="AD" clId="Web-{9BEF8EF6-B048-7985-6498-7DEAEC07B980}" dt="2023-06-27T15:41:05.368" v="29" actId="20577"/>
          <ac:spMkLst>
            <pc:docMk/>
            <pc:sldMk cId="4118057776" sldId="259"/>
            <ac:spMk id="3" creationId="{1A88B4EA-159A-CB80-C1B4-DAE614B07BAA}"/>
          </ac:spMkLst>
        </pc:spChg>
      </pc:sldChg>
      <pc:sldChg chg="delSp modSp add mod replId modClrScheme chgLayout">
        <pc:chgData name="Emily Almeda-Lopez" userId="S::ealmedalopez@dlc-ma.org::3d148d01-45ab-4d84-bf6d-ca39e19e06be" providerId="AD" clId="Web-{9BEF8EF6-B048-7985-6498-7DEAEC07B980}" dt="2023-06-27T15:42:15.886" v="39" actId="20577"/>
        <pc:sldMkLst>
          <pc:docMk/>
          <pc:sldMk cId="3927081627" sldId="273"/>
        </pc:sldMkLst>
        <pc:spChg chg="mod ord">
          <ac:chgData name="Emily Almeda-Lopez" userId="S::ealmedalopez@dlc-ma.org::3d148d01-45ab-4d84-bf6d-ca39e19e06be" providerId="AD" clId="Web-{9BEF8EF6-B048-7985-6498-7DEAEC07B980}" dt="2023-06-27T15:42:15.886" v="39" actId="20577"/>
          <ac:spMkLst>
            <pc:docMk/>
            <pc:sldMk cId="3927081627" sldId="273"/>
            <ac:spMk id="2" creationId="{4B538EA4-3959-8E44-BC68-5E5CD623D32F}"/>
          </ac:spMkLst>
        </pc:spChg>
        <pc:spChg chg="mod ord">
          <ac:chgData name="Emily Almeda-Lopez" userId="S::ealmedalopez@dlc-ma.org::3d148d01-45ab-4d84-bf6d-ca39e19e06be" providerId="AD" clId="Web-{9BEF8EF6-B048-7985-6498-7DEAEC07B980}" dt="2023-06-27T15:42:01.041" v="35"/>
          <ac:spMkLst>
            <pc:docMk/>
            <pc:sldMk cId="3927081627" sldId="273"/>
            <ac:spMk id="3" creationId="{1A88B4EA-159A-CB80-C1B4-DAE614B07BAA}"/>
          </ac:spMkLst>
        </pc:spChg>
        <pc:spChg chg="del">
          <ac:chgData name="Emily Almeda-Lopez" userId="S::ealmedalopez@dlc-ma.org::3d148d01-45ab-4d84-bf6d-ca39e19e06be" providerId="AD" clId="Web-{9BEF8EF6-B048-7985-6498-7DEAEC07B980}" dt="2023-06-27T15:42:07.229" v="36"/>
          <ac:spMkLst>
            <pc:docMk/>
            <pc:sldMk cId="3927081627" sldId="273"/>
            <ac:spMk id="6" creationId="{61AFA53B-B338-5C49-C398-FF4CD56CD2FB}"/>
          </ac:spMkLst>
        </pc:spChg>
        <pc:spChg chg="mod ord">
          <ac:chgData name="Emily Almeda-Lopez" userId="S::ealmedalopez@dlc-ma.org::3d148d01-45ab-4d84-bf6d-ca39e19e06be" providerId="AD" clId="Web-{9BEF8EF6-B048-7985-6498-7DEAEC07B980}" dt="2023-06-27T15:42:01.041" v="35"/>
          <ac:spMkLst>
            <pc:docMk/>
            <pc:sldMk cId="3927081627" sldId="273"/>
            <ac:spMk id="11" creationId="{EC23D8AC-0D7C-10EB-891F-18047574FB2B}"/>
          </ac:spMkLst>
        </pc:spChg>
      </pc:sldChg>
    </pc:docChg>
  </pc:docChgLst>
  <pc:docChgLst>
    <pc:chgData name="Emily Almeda-Lopez" userId="S::ealmedalopez@dlc-ma.org::3d148d01-45ab-4d84-bf6d-ca39e19e06be" providerId="AD" clId="Web-{BB437867-FAB8-61EA-6F62-05183C79B7F4}"/>
    <pc:docChg chg="addSld modSld">
      <pc:chgData name="Emily Almeda-Lopez" userId="S::ealmedalopez@dlc-ma.org::3d148d01-45ab-4d84-bf6d-ca39e19e06be" providerId="AD" clId="Web-{BB437867-FAB8-61EA-6F62-05183C79B7F4}" dt="2023-05-03T19:35:44.936" v="113" actId="20577"/>
      <pc:docMkLst>
        <pc:docMk/>
      </pc:docMkLst>
      <pc:sldChg chg="modSp">
        <pc:chgData name="Emily Almeda-Lopez" userId="S::ealmedalopez@dlc-ma.org::3d148d01-45ab-4d84-bf6d-ca39e19e06be" providerId="AD" clId="Web-{BB437867-FAB8-61EA-6F62-05183C79B7F4}" dt="2023-05-03T19:04:54.167" v="109" actId="20577"/>
        <pc:sldMkLst>
          <pc:docMk/>
          <pc:sldMk cId="993295101" sldId="258"/>
        </pc:sldMkLst>
        <pc:spChg chg="mod">
          <ac:chgData name="Emily Almeda-Lopez" userId="S::ealmedalopez@dlc-ma.org::3d148d01-45ab-4d84-bf6d-ca39e19e06be" providerId="AD" clId="Web-{BB437867-FAB8-61EA-6F62-05183C79B7F4}" dt="2023-05-03T19:04:54.167" v="109" actId="20577"/>
          <ac:spMkLst>
            <pc:docMk/>
            <pc:sldMk cId="993295101" sldId="258"/>
            <ac:spMk id="3" creationId="{8FD3EF46-6BEE-91BD-DF61-51A38AA0B93A}"/>
          </ac:spMkLst>
        </pc:spChg>
      </pc:sldChg>
      <pc:sldChg chg="addSp delSp modSp mod modClrScheme chgLayout">
        <pc:chgData name="Emily Almeda-Lopez" userId="S::ealmedalopez@dlc-ma.org::3d148d01-45ab-4d84-bf6d-ca39e19e06be" providerId="AD" clId="Web-{BB437867-FAB8-61EA-6F62-05183C79B7F4}" dt="2023-05-03T16:01:24.991" v="67" actId="20577"/>
        <pc:sldMkLst>
          <pc:docMk/>
          <pc:sldMk cId="4118057776" sldId="259"/>
        </pc:sldMkLst>
        <pc:spChg chg="mod ord">
          <ac:chgData name="Emily Almeda-Lopez" userId="S::ealmedalopez@dlc-ma.org::3d148d01-45ab-4d84-bf6d-ca39e19e06be" providerId="AD" clId="Web-{BB437867-FAB8-61EA-6F62-05183C79B7F4}" dt="2023-05-03T15:41:19.953" v="10"/>
          <ac:spMkLst>
            <pc:docMk/>
            <pc:sldMk cId="4118057776" sldId="259"/>
            <ac:spMk id="2" creationId="{4B538EA4-3959-8E44-BC68-5E5CD623D32F}"/>
          </ac:spMkLst>
        </pc:spChg>
        <pc:spChg chg="mod ord">
          <ac:chgData name="Emily Almeda-Lopez" userId="S::ealmedalopez@dlc-ma.org::3d148d01-45ab-4d84-bf6d-ca39e19e06be" providerId="AD" clId="Web-{BB437867-FAB8-61EA-6F62-05183C79B7F4}" dt="2023-05-03T16:00:37.943" v="59" actId="20577"/>
          <ac:spMkLst>
            <pc:docMk/>
            <pc:sldMk cId="4118057776" sldId="259"/>
            <ac:spMk id="3" creationId="{1A88B4EA-159A-CB80-C1B4-DAE614B07BAA}"/>
          </ac:spMkLst>
        </pc:spChg>
        <pc:spChg chg="add del mod ord">
          <ac:chgData name="Emily Almeda-Lopez" userId="S::ealmedalopez@dlc-ma.org::3d148d01-45ab-4d84-bf6d-ca39e19e06be" providerId="AD" clId="Web-{BB437867-FAB8-61EA-6F62-05183C79B7F4}" dt="2023-05-03T15:41:25.094" v="11"/>
          <ac:spMkLst>
            <pc:docMk/>
            <pc:sldMk cId="4118057776" sldId="259"/>
            <ac:spMk id="4" creationId="{14E7A965-0B5E-7BCF-1F26-34867CF4FCA6}"/>
          </ac:spMkLst>
        </pc:spChg>
        <pc:spChg chg="add mod">
          <ac:chgData name="Emily Almeda-Lopez" userId="S::ealmedalopez@dlc-ma.org::3d148d01-45ab-4d84-bf6d-ca39e19e06be" providerId="AD" clId="Web-{BB437867-FAB8-61EA-6F62-05183C79B7F4}" dt="2023-05-03T16:01:11.991" v="63" actId="1076"/>
          <ac:spMkLst>
            <pc:docMk/>
            <pc:sldMk cId="4118057776" sldId="259"/>
            <ac:spMk id="6" creationId="{61AFA53B-B338-5C49-C398-FF4CD56CD2FB}"/>
          </ac:spMkLst>
        </pc:spChg>
        <pc:spChg chg="add mod">
          <ac:chgData name="Emily Almeda-Lopez" userId="S::ealmedalopez@dlc-ma.org::3d148d01-45ab-4d84-bf6d-ca39e19e06be" providerId="AD" clId="Web-{BB437867-FAB8-61EA-6F62-05183C79B7F4}" dt="2023-05-03T16:01:24.991" v="67" actId="20577"/>
          <ac:spMkLst>
            <pc:docMk/>
            <pc:sldMk cId="4118057776" sldId="259"/>
            <ac:spMk id="7" creationId="{94983483-FEE0-966B-DAE0-057B908D8475}"/>
          </ac:spMkLst>
        </pc:spChg>
        <pc:picChg chg="add mod ord">
          <ac:chgData name="Emily Almeda-Lopez" userId="S::ealmedalopez@dlc-ma.org::3d148d01-45ab-4d84-bf6d-ca39e19e06be" providerId="AD" clId="Web-{BB437867-FAB8-61EA-6F62-05183C79B7F4}" dt="2023-05-03T15:41:30.735" v="12" actId="14100"/>
          <ac:picMkLst>
            <pc:docMk/>
            <pc:sldMk cId="4118057776" sldId="259"/>
            <ac:picMk id="5" creationId="{84095A15-F46B-DF10-9CB8-AEAC986D3DA8}"/>
          </ac:picMkLst>
        </pc:picChg>
      </pc:sldChg>
      <pc:sldChg chg="modSp">
        <pc:chgData name="Emily Almeda-Lopez" userId="S::ealmedalopez@dlc-ma.org::3d148d01-45ab-4d84-bf6d-ca39e19e06be" providerId="AD" clId="Web-{BB437867-FAB8-61EA-6F62-05183C79B7F4}" dt="2023-05-03T19:35:44.936" v="113" actId="20577"/>
        <pc:sldMkLst>
          <pc:docMk/>
          <pc:sldMk cId="4097894599" sldId="261"/>
        </pc:sldMkLst>
        <pc:spChg chg="mod">
          <ac:chgData name="Emily Almeda-Lopez" userId="S::ealmedalopez@dlc-ma.org::3d148d01-45ab-4d84-bf6d-ca39e19e06be" providerId="AD" clId="Web-{BB437867-FAB8-61EA-6F62-05183C79B7F4}" dt="2023-05-03T19:35:44.936" v="113" actId="20577"/>
          <ac:spMkLst>
            <pc:docMk/>
            <pc:sldMk cId="4097894599" sldId="261"/>
            <ac:spMk id="3" creationId="{FA1B92B0-ACE3-D9BA-A6C1-2CA461EC3A9D}"/>
          </ac:spMkLst>
        </pc:spChg>
      </pc:sldChg>
      <pc:sldChg chg="modSp">
        <pc:chgData name="Emily Almeda-Lopez" userId="S::ealmedalopez@dlc-ma.org::3d148d01-45ab-4d84-bf6d-ca39e19e06be" providerId="AD" clId="Web-{BB437867-FAB8-61EA-6F62-05183C79B7F4}" dt="2023-05-03T15:25:33.455" v="8" actId="20577"/>
        <pc:sldMkLst>
          <pc:docMk/>
          <pc:sldMk cId="2995651738" sldId="265"/>
        </pc:sldMkLst>
        <pc:spChg chg="mod">
          <ac:chgData name="Emily Almeda-Lopez" userId="S::ealmedalopez@dlc-ma.org::3d148d01-45ab-4d84-bf6d-ca39e19e06be" providerId="AD" clId="Web-{BB437867-FAB8-61EA-6F62-05183C79B7F4}" dt="2023-05-03T15:20:56.869" v="1" actId="20577"/>
          <ac:spMkLst>
            <pc:docMk/>
            <pc:sldMk cId="2995651738" sldId="265"/>
            <ac:spMk id="2" creationId="{B71125AB-3D9E-4895-9D77-45B1A130991D}"/>
          </ac:spMkLst>
        </pc:spChg>
        <pc:spChg chg="mod">
          <ac:chgData name="Emily Almeda-Lopez" userId="S::ealmedalopez@dlc-ma.org::3d148d01-45ab-4d84-bf6d-ca39e19e06be" providerId="AD" clId="Web-{BB437867-FAB8-61EA-6F62-05183C79B7F4}" dt="2023-05-03T15:25:33.455" v="8" actId="20577"/>
          <ac:spMkLst>
            <pc:docMk/>
            <pc:sldMk cId="2995651738" sldId="265"/>
            <ac:spMk id="3" creationId="{91597BF3-52B4-57CA-4831-A8A002E18FA4}"/>
          </ac:spMkLst>
        </pc:spChg>
      </pc:sldChg>
      <pc:sldChg chg="addSp delSp modSp">
        <pc:chgData name="Emily Almeda-Lopez" userId="S::ealmedalopez@dlc-ma.org::3d148d01-45ab-4d84-bf6d-ca39e19e06be" providerId="AD" clId="Web-{BB437867-FAB8-61EA-6F62-05183C79B7F4}" dt="2023-05-03T15:36:27.772" v="9"/>
        <pc:sldMkLst>
          <pc:docMk/>
          <pc:sldMk cId="2618497457" sldId="266"/>
        </pc:sldMkLst>
        <pc:spChg chg="del">
          <ac:chgData name="Emily Almeda-Lopez" userId="S::ealmedalopez@dlc-ma.org::3d148d01-45ab-4d84-bf6d-ca39e19e06be" providerId="AD" clId="Web-{BB437867-FAB8-61EA-6F62-05183C79B7F4}" dt="2023-05-03T15:36:27.772" v="9"/>
          <ac:spMkLst>
            <pc:docMk/>
            <pc:sldMk cId="2618497457" sldId="266"/>
            <ac:spMk id="4" creationId="{0096DA02-5FB4-B74A-C45F-38F52BC2F031}"/>
          </ac:spMkLst>
        </pc:spChg>
        <pc:picChg chg="add mod ord">
          <ac:chgData name="Emily Almeda-Lopez" userId="S::ealmedalopez@dlc-ma.org::3d148d01-45ab-4d84-bf6d-ca39e19e06be" providerId="AD" clId="Web-{BB437867-FAB8-61EA-6F62-05183C79B7F4}" dt="2023-05-03T15:36:27.772" v="9"/>
          <ac:picMkLst>
            <pc:docMk/>
            <pc:sldMk cId="2618497457" sldId="266"/>
            <ac:picMk id="5" creationId="{36FC26EB-1C7C-37FD-B212-C16B3AC7F5C9}"/>
          </ac:picMkLst>
        </pc:picChg>
      </pc:sldChg>
      <pc:sldChg chg="addSp delSp modSp">
        <pc:chgData name="Emily Almeda-Lopez" userId="S::ealmedalopez@dlc-ma.org::3d148d01-45ab-4d84-bf6d-ca39e19e06be" providerId="AD" clId="Web-{BB437867-FAB8-61EA-6F62-05183C79B7F4}" dt="2023-05-03T17:35:50.102" v="68"/>
        <pc:sldMkLst>
          <pc:docMk/>
          <pc:sldMk cId="3902228613" sldId="267"/>
        </pc:sldMkLst>
        <pc:spChg chg="del">
          <ac:chgData name="Emily Almeda-Lopez" userId="S::ealmedalopez@dlc-ma.org::3d148d01-45ab-4d84-bf6d-ca39e19e06be" providerId="AD" clId="Web-{BB437867-FAB8-61EA-6F62-05183C79B7F4}" dt="2023-05-03T17:35:50.102" v="68"/>
          <ac:spMkLst>
            <pc:docMk/>
            <pc:sldMk cId="3902228613" sldId="267"/>
            <ac:spMk id="4" creationId="{2F54341C-D4FE-C4D8-D667-A300779B131E}"/>
          </ac:spMkLst>
        </pc:spChg>
        <pc:picChg chg="add mod ord">
          <ac:chgData name="Emily Almeda-Lopez" userId="S::ealmedalopez@dlc-ma.org::3d148d01-45ab-4d84-bf6d-ca39e19e06be" providerId="AD" clId="Web-{BB437867-FAB8-61EA-6F62-05183C79B7F4}" dt="2023-05-03T17:35:50.102" v="68"/>
          <ac:picMkLst>
            <pc:docMk/>
            <pc:sldMk cId="3902228613" sldId="267"/>
            <ac:picMk id="5" creationId="{C953805F-073E-A292-8C41-0B32E045046C}"/>
          </ac:picMkLst>
        </pc:picChg>
      </pc:sldChg>
      <pc:sldChg chg="addSp delSp modSp">
        <pc:chgData name="Emily Almeda-Lopez" userId="S::ealmedalopez@dlc-ma.org::3d148d01-45ab-4d84-bf6d-ca39e19e06be" providerId="AD" clId="Web-{BB437867-FAB8-61EA-6F62-05183C79B7F4}" dt="2023-05-03T17:39:31.109" v="69"/>
        <pc:sldMkLst>
          <pc:docMk/>
          <pc:sldMk cId="3744412636" sldId="268"/>
        </pc:sldMkLst>
        <pc:spChg chg="del">
          <ac:chgData name="Emily Almeda-Lopez" userId="S::ealmedalopez@dlc-ma.org::3d148d01-45ab-4d84-bf6d-ca39e19e06be" providerId="AD" clId="Web-{BB437867-FAB8-61EA-6F62-05183C79B7F4}" dt="2023-05-03T17:39:31.109" v="69"/>
          <ac:spMkLst>
            <pc:docMk/>
            <pc:sldMk cId="3744412636" sldId="268"/>
            <ac:spMk id="4" creationId="{D285B03C-03C0-258F-C2F1-E8B8046D834E}"/>
          </ac:spMkLst>
        </pc:spChg>
        <pc:picChg chg="add mod ord">
          <ac:chgData name="Emily Almeda-Lopez" userId="S::ealmedalopez@dlc-ma.org::3d148d01-45ab-4d84-bf6d-ca39e19e06be" providerId="AD" clId="Web-{BB437867-FAB8-61EA-6F62-05183C79B7F4}" dt="2023-05-03T17:39:31.109" v="69"/>
          <ac:picMkLst>
            <pc:docMk/>
            <pc:sldMk cId="3744412636" sldId="268"/>
            <ac:picMk id="5" creationId="{0F04BB7F-D0F6-998D-414C-0C2A0DFC7797}"/>
          </ac:picMkLst>
        </pc:picChg>
      </pc:sldChg>
      <pc:sldChg chg="addSp modSp new mod modClrScheme chgLayout">
        <pc:chgData name="Emily Almeda-Lopez" userId="S::ealmedalopez@dlc-ma.org::3d148d01-45ab-4d84-bf6d-ca39e19e06be" providerId="AD" clId="Web-{BB437867-FAB8-61EA-6F62-05183C79B7F4}" dt="2023-05-03T17:40:12.438" v="76" actId="20577"/>
        <pc:sldMkLst>
          <pc:docMk/>
          <pc:sldMk cId="4145954632" sldId="270"/>
        </pc:sldMkLst>
        <pc:spChg chg="add mod">
          <ac:chgData name="Emily Almeda-Lopez" userId="S::ealmedalopez@dlc-ma.org::3d148d01-45ab-4d84-bf6d-ca39e19e06be" providerId="AD" clId="Web-{BB437867-FAB8-61EA-6F62-05183C79B7F4}" dt="2023-05-03T17:40:12.438" v="76" actId="20577"/>
          <ac:spMkLst>
            <pc:docMk/>
            <pc:sldMk cId="4145954632" sldId="270"/>
            <ac:spMk id="2" creationId="{4F4263E1-7795-206B-C9AF-62CB279644C7}"/>
          </ac:spMkLst>
        </pc:spChg>
        <pc:spChg chg="add mod">
          <ac:chgData name="Emily Almeda-Lopez" userId="S::ealmedalopez@dlc-ma.org::3d148d01-45ab-4d84-bf6d-ca39e19e06be" providerId="AD" clId="Web-{BB437867-FAB8-61EA-6F62-05183C79B7F4}" dt="2023-05-03T17:39:58.531" v="71"/>
          <ac:spMkLst>
            <pc:docMk/>
            <pc:sldMk cId="4145954632" sldId="270"/>
            <ac:spMk id="3" creationId="{6485C00C-D73C-1639-0438-ABF14F403B4B}"/>
          </ac:spMkLst>
        </pc:spChg>
      </pc:sldChg>
    </pc:docChg>
  </pc:docChgLst>
  <pc:docChgLst>
    <pc:chgData name="Emily Almeda-Lopez" userId="S::ealmedalopez@dlc-ma.org::3d148d01-45ab-4d84-bf6d-ca39e19e06be" providerId="AD" clId="Web-{57758D97-3695-34BA-B2B5-0C6CB5592273}"/>
    <pc:docChg chg="addSld modSld">
      <pc:chgData name="Emily Almeda-Lopez" userId="S::ealmedalopez@dlc-ma.org::3d148d01-45ab-4d84-bf6d-ca39e19e06be" providerId="AD" clId="Web-{57758D97-3695-34BA-B2B5-0C6CB5592273}" dt="2023-05-03T13:58:08.022" v="18" actId="14100"/>
      <pc:docMkLst>
        <pc:docMk/>
      </pc:docMkLst>
      <pc:sldChg chg="addSp delSp modSp new mod modClrScheme chgLayout">
        <pc:chgData name="Emily Almeda-Lopez" userId="S::ealmedalopez@dlc-ma.org::3d148d01-45ab-4d84-bf6d-ca39e19e06be" providerId="AD" clId="Web-{57758D97-3695-34BA-B2B5-0C6CB5592273}" dt="2023-05-03T13:58:08.022" v="18" actId="14100"/>
        <pc:sldMkLst>
          <pc:docMk/>
          <pc:sldMk cId="568268741" sldId="269"/>
        </pc:sldMkLst>
        <pc:spChg chg="del">
          <ac:chgData name="Emily Almeda-Lopez" userId="S::ealmedalopez@dlc-ma.org::3d148d01-45ab-4d84-bf6d-ca39e19e06be" providerId="AD" clId="Web-{57758D97-3695-34BA-B2B5-0C6CB5592273}" dt="2023-05-03T13:43:30.198" v="1"/>
          <ac:spMkLst>
            <pc:docMk/>
            <pc:sldMk cId="568268741" sldId="269"/>
            <ac:spMk id="2" creationId="{D36431D3-80FA-0FD3-3F15-9DC4EB972185}"/>
          </ac:spMkLst>
        </pc:spChg>
        <pc:spChg chg="del">
          <ac:chgData name="Emily Almeda-Lopez" userId="S::ealmedalopez@dlc-ma.org::3d148d01-45ab-4d84-bf6d-ca39e19e06be" providerId="AD" clId="Web-{57758D97-3695-34BA-B2B5-0C6CB5592273}" dt="2023-05-03T13:43:30.198" v="1"/>
          <ac:spMkLst>
            <pc:docMk/>
            <pc:sldMk cId="568268741" sldId="269"/>
            <ac:spMk id="3" creationId="{6C51DA8D-5E45-7518-29E6-066486F68B35}"/>
          </ac:spMkLst>
        </pc:spChg>
        <pc:spChg chg="del">
          <ac:chgData name="Emily Almeda-Lopez" userId="S::ealmedalopez@dlc-ma.org::3d148d01-45ab-4d84-bf6d-ca39e19e06be" providerId="AD" clId="Web-{57758D97-3695-34BA-B2B5-0C6CB5592273}" dt="2023-05-03T13:43:30.198" v="1"/>
          <ac:spMkLst>
            <pc:docMk/>
            <pc:sldMk cId="568268741" sldId="269"/>
            <ac:spMk id="4" creationId="{2D959EE1-1DA6-E504-7304-93932856DD86}"/>
          </ac:spMkLst>
        </pc:spChg>
        <pc:spChg chg="add mod">
          <ac:chgData name="Emily Almeda-Lopez" userId="S::ealmedalopez@dlc-ma.org::3d148d01-45ab-4d84-bf6d-ca39e19e06be" providerId="AD" clId="Web-{57758D97-3695-34BA-B2B5-0C6CB5592273}" dt="2023-05-03T13:58:08.022" v="18" actId="14100"/>
          <ac:spMkLst>
            <pc:docMk/>
            <pc:sldMk cId="568268741" sldId="269"/>
            <ac:spMk id="6" creationId="{6098E7CC-3A56-F852-AD47-00CF4119706A}"/>
          </ac:spMkLst>
        </pc:spChg>
        <pc:picChg chg="add mod">
          <ac:chgData name="Emily Almeda-Lopez" userId="S::ealmedalopez@dlc-ma.org::3d148d01-45ab-4d84-bf6d-ca39e19e06be" providerId="AD" clId="Web-{57758D97-3695-34BA-B2B5-0C6CB5592273}" dt="2023-05-03T13:44:16.793" v="6" actId="14100"/>
          <ac:picMkLst>
            <pc:docMk/>
            <pc:sldMk cId="568268741" sldId="269"/>
            <ac:picMk id="5" creationId="{4F2F0F3C-8C3E-3595-2350-F9AA013EF145}"/>
          </ac:picMkLst>
        </pc:picChg>
      </pc:sldChg>
    </pc:docChg>
  </pc:docChgLst>
  <pc:docChgLst>
    <pc:chgData name="Emily Almeda-Lopez" userId="S::ealmedalopez@dlc-ma.org::3d148d01-45ab-4d84-bf6d-ca39e19e06be" providerId="AD" clId="Web-{BB56CB95-758F-6323-2617-92E09D241F06}"/>
    <pc:docChg chg="modSld">
      <pc:chgData name="Emily Almeda-Lopez" userId="S::ealmedalopez@dlc-ma.org::3d148d01-45ab-4d84-bf6d-ca39e19e06be" providerId="AD" clId="Web-{BB56CB95-758F-6323-2617-92E09D241F06}" dt="2023-04-25T17:02:41.187" v="261" actId="20577"/>
      <pc:docMkLst>
        <pc:docMk/>
      </pc:docMkLst>
      <pc:sldChg chg="modSp">
        <pc:chgData name="Emily Almeda-Lopez" userId="S::ealmedalopez@dlc-ma.org::3d148d01-45ab-4d84-bf6d-ca39e19e06be" providerId="AD" clId="Web-{BB56CB95-758F-6323-2617-92E09D241F06}" dt="2023-04-25T15:34:09.209" v="158" actId="20577"/>
        <pc:sldMkLst>
          <pc:docMk/>
          <pc:sldMk cId="2618497457" sldId="266"/>
        </pc:sldMkLst>
        <pc:spChg chg="mod">
          <ac:chgData name="Emily Almeda-Lopez" userId="S::ealmedalopez@dlc-ma.org::3d148d01-45ab-4d84-bf6d-ca39e19e06be" providerId="AD" clId="Web-{BB56CB95-758F-6323-2617-92E09D241F06}" dt="2023-04-25T15:34:09.209" v="158" actId="20577"/>
          <ac:spMkLst>
            <pc:docMk/>
            <pc:sldMk cId="2618497457" sldId="266"/>
            <ac:spMk id="3" creationId="{5456CA7D-F216-3B38-CE66-E3E167D04B9B}"/>
          </ac:spMkLst>
        </pc:spChg>
        <pc:spChg chg="mod">
          <ac:chgData name="Emily Almeda-Lopez" userId="S::ealmedalopez@dlc-ma.org::3d148d01-45ab-4d84-bf6d-ca39e19e06be" providerId="AD" clId="Web-{BB56CB95-758F-6323-2617-92E09D241F06}" dt="2023-04-25T15:34:06.506" v="156" actId="20577"/>
          <ac:spMkLst>
            <pc:docMk/>
            <pc:sldMk cId="2618497457" sldId="266"/>
            <ac:spMk id="4" creationId="{0096DA02-5FB4-B74A-C45F-38F52BC2F031}"/>
          </ac:spMkLst>
        </pc:spChg>
      </pc:sldChg>
      <pc:sldChg chg="modSp">
        <pc:chgData name="Emily Almeda-Lopez" userId="S::ealmedalopez@dlc-ma.org::3d148d01-45ab-4d84-bf6d-ca39e19e06be" providerId="AD" clId="Web-{BB56CB95-758F-6323-2617-92E09D241F06}" dt="2023-04-25T17:02:41.187" v="261" actId="20577"/>
        <pc:sldMkLst>
          <pc:docMk/>
          <pc:sldMk cId="3902228613" sldId="267"/>
        </pc:sldMkLst>
        <pc:spChg chg="mod">
          <ac:chgData name="Emily Almeda-Lopez" userId="S::ealmedalopez@dlc-ma.org::3d148d01-45ab-4d84-bf6d-ca39e19e06be" providerId="AD" clId="Web-{BB56CB95-758F-6323-2617-92E09D241F06}" dt="2023-04-25T17:02:41.187" v="261" actId="20577"/>
          <ac:spMkLst>
            <pc:docMk/>
            <pc:sldMk cId="3902228613" sldId="267"/>
            <ac:spMk id="3" creationId="{E5694FB9-D277-DD2D-BFED-C04A414B2D65}"/>
          </ac:spMkLst>
        </pc:spChg>
      </pc:sldChg>
    </pc:docChg>
  </pc:docChgLst>
  <pc:docChgLst>
    <pc:chgData name="Emily Almeda-Lopez" userId="S::ealmedalopez@dlc-ma.org::3d148d01-45ab-4d84-bf6d-ca39e19e06be" providerId="AD" clId="Web-{A435048D-87D7-AC9E-A25C-37DF4AEB296C}"/>
    <pc:docChg chg="modSld">
      <pc:chgData name="Emily Almeda-Lopez" userId="S::ealmedalopez@dlc-ma.org::3d148d01-45ab-4d84-bf6d-ca39e19e06be" providerId="AD" clId="Web-{A435048D-87D7-AC9E-A25C-37DF4AEB296C}" dt="2023-04-18T15:06:07.472" v="59" actId="20577"/>
      <pc:docMkLst>
        <pc:docMk/>
      </pc:docMkLst>
      <pc:sldChg chg="modSp">
        <pc:chgData name="Emily Almeda-Lopez" userId="S::ealmedalopez@dlc-ma.org::3d148d01-45ab-4d84-bf6d-ca39e19e06be" providerId="AD" clId="Web-{A435048D-87D7-AC9E-A25C-37DF4AEB296C}" dt="2023-04-18T15:05:54.862" v="58" actId="20577"/>
        <pc:sldMkLst>
          <pc:docMk/>
          <pc:sldMk cId="4097894599" sldId="261"/>
        </pc:sldMkLst>
        <pc:spChg chg="mod">
          <ac:chgData name="Emily Almeda-Lopez" userId="S::ealmedalopez@dlc-ma.org::3d148d01-45ab-4d84-bf6d-ca39e19e06be" providerId="AD" clId="Web-{A435048D-87D7-AC9E-A25C-37DF4AEB296C}" dt="2023-04-18T15:05:54.862" v="58" actId="20577"/>
          <ac:spMkLst>
            <pc:docMk/>
            <pc:sldMk cId="4097894599" sldId="261"/>
            <ac:spMk id="3" creationId="{FA1B92B0-ACE3-D9BA-A6C1-2CA461EC3A9D}"/>
          </ac:spMkLst>
        </pc:spChg>
      </pc:sldChg>
      <pc:sldChg chg="modSp">
        <pc:chgData name="Emily Almeda-Lopez" userId="S::ealmedalopez@dlc-ma.org::3d148d01-45ab-4d84-bf6d-ca39e19e06be" providerId="AD" clId="Web-{A435048D-87D7-AC9E-A25C-37DF4AEB296C}" dt="2023-04-18T15:06:07.472" v="59" actId="20577"/>
        <pc:sldMkLst>
          <pc:docMk/>
          <pc:sldMk cId="549636322" sldId="262"/>
        </pc:sldMkLst>
        <pc:spChg chg="mod">
          <ac:chgData name="Emily Almeda-Lopez" userId="S::ealmedalopez@dlc-ma.org::3d148d01-45ab-4d84-bf6d-ca39e19e06be" providerId="AD" clId="Web-{A435048D-87D7-AC9E-A25C-37DF4AEB296C}" dt="2023-04-18T15:06:07.472" v="59" actId="20577"/>
          <ac:spMkLst>
            <pc:docMk/>
            <pc:sldMk cId="549636322" sldId="262"/>
            <ac:spMk id="3" creationId="{FA2B83FA-FA28-3C61-25CC-47E774A5FF9F}"/>
          </ac:spMkLst>
        </pc:spChg>
      </pc:sldChg>
      <pc:sldChg chg="modSp">
        <pc:chgData name="Emily Almeda-Lopez" userId="S::ealmedalopez@dlc-ma.org::3d148d01-45ab-4d84-bf6d-ca39e19e06be" providerId="AD" clId="Web-{A435048D-87D7-AC9E-A25C-37DF4AEB296C}" dt="2023-04-18T15:01:50.933" v="18" actId="20577"/>
        <pc:sldMkLst>
          <pc:docMk/>
          <pc:sldMk cId="604116493" sldId="263"/>
        </pc:sldMkLst>
        <pc:spChg chg="mod">
          <ac:chgData name="Emily Almeda-Lopez" userId="S::ealmedalopez@dlc-ma.org::3d148d01-45ab-4d84-bf6d-ca39e19e06be" providerId="AD" clId="Web-{A435048D-87D7-AC9E-A25C-37DF4AEB296C}" dt="2023-04-18T15:01:50.933" v="18" actId="20577"/>
          <ac:spMkLst>
            <pc:docMk/>
            <pc:sldMk cId="604116493" sldId="263"/>
            <ac:spMk id="4" creationId="{670B20F9-451F-58D1-11A4-18EEF8394573}"/>
          </ac:spMkLst>
        </pc:spChg>
      </pc:sldChg>
    </pc:docChg>
  </pc:docChgLst>
  <pc:docChgLst>
    <pc:chgData name="Emily Almeda-Lopez" userId="S::ealmedalopez@dlc-ma.org::3d148d01-45ab-4d84-bf6d-ca39e19e06be" providerId="AD" clId="Web-{EC153899-F66D-01CB-106E-90F6EA79E85E}"/>
    <pc:docChg chg="addSld delSld modSld">
      <pc:chgData name="Emily Almeda-Lopez" userId="S::ealmedalopez@dlc-ma.org::3d148d01-45ab-4d84-bf6d-ca39e19e06be" providerId="AD" clId="Web-{EC153899-F66D-01CB-106E-90F6EA79E85E}" dt="2023-06-26T15:22:38.287" v="338"/>
      <pc:docMkLst>
        <pc:docMk/>
      </pc:docMkLst>
      <pc:sldChg chg="modSp">
        <pc:chgData name="Emily Almeda-Lopez" userId="S::ealmedalopez@dlc-ma.org::3d148d01-45ab-4d84-bf6d-ca39e19e06be" providerId="AD" clId="Web-{EC153899-F66D-01CB-106E-90F6EA79E85E}" dt="2023-06-26T14:58:01.387" v="173" actId="20577"/>
        <pc:sldMkLst>
          <pc:docMk/>
          <pc:sldMk cId="109857222" sldId="256"/>
        </pc:sldMkLst>
        <pc:spChg chg="mod">
          <ac:chgData name="Emily Almeda-Lopez" userId="S::ealmedalopez@dlc-ma.org::3d148d01-45ab-4d84-bf6d-ca39e19e06be" providerId="AD" clId="Web-{EC153899-F66D-01CB-106E-90F6EA79E85E}" dt="2023-06-26T14:58:01.387" v="173" actId="20577"/>
          <ac:spMkLst>
            <pc:docMk/>
            <pc:sldMk cId="109857222" sldId="256"/>
            <ac:spMk id="2" creationId="{00000000-0000-0000-0000-000000000000}"/>
          </ac:spMkLst>
        </pc:spChg>
      </pc:sldChg>
      <pc:sldChg chg="modSp">
        <pc:chgData name="Emily Almeda-Lopez" userId="S::ealmedalopez@dlc-ma.org::3d148d01-45ab-4d84-bf6d-ca39e19e06be" providerId="AD" clId="Web-{EC153899-F66D-01CB-106E-90F6EA79E85E}" dt="2023-06-26T14:45:24.054" v="169"/>
        <pc:sldMkLst>
          <pc:docMk/>
          <pc:sldMk cId="654040729" sldId="257"/>
        </pc:sldMkLst>
        <pc:picChg chg="mod">
          <ac:chgData name="Emily Almeda-Lopez" userId="S::ealmedalopez@dlc-ma.org::3d148d01-45ab-4d84-bf6d-ca39e19e06be" providerId="AD" clId="Web-{EC153899-F66D-01CB-106E-90F6EA79E85E}" dt="2023-06-26T14:45:24.054" v="169"/>
          <ac:picMkLst>
            <pc:docMk/>
            <pc:sldMk cId="654040729" sldId="257"/>
            <ac:picMk id="5" creationId="{93C9B1C2-3780-A773-C320-6BEC516E4E8C}"/>
          </ac:picMkLst>
        </pc:picChg>
      </pc:sldChg>
      <pc:sldChg chg="addSp delSp modSp">
        <pc:chgData name="Emily Almeda-Lopez" userId="S::ealmedalopez@dlc-ma.org::3d148d01-45ab-4d84-bf6d-ca39e19e06be" providerId="AD" clId="Web-{EC153899-F66D-01CB-106E-90F6EA79E85E}" dt="2023-06-26T14:41:21.642" v="151" actId="1076"/>
        <pc:sldMkLst>
          <pc:docMk/>
          <pc:sldMk cId="4118057776" sldId="259"/>
        </pc:sldMkLst>
        <pc:spChg chg="add mod">
          <ac:chgData name="Emily Almeda-Lopez" userId="S::ealmedalopez@dlc-ma.org::3d148d01-45ab-4d84-bf6d-ca39e19e06be" providerId="AD" clId="Web-{EC153899-F66D-01CB-106E-90F6EA79E85E}" dt="2023-06-26T14:40:45.984" v="145" actId="20577"/>
          <ac:spMkLst>
            <pc:docMk/>
            <pc:sldMk cId="4118057776" sldId="259"/>
            <ac:spMk id="4" creationId="{23E2A11B-88F8-1CBC-1BEA-A60415489AE3}"/>
          </ac:spMkLst>
        </pc:spChg>
        <pc:spChg chg="mod">
          <ac:chgData name="Emily Almeda-Lopez" userId="S::ealmedalopez@dlc-ma.org::3d148d01-45ab-4d84-bf6d-ca39e19e06be" providerId="AD" clId="Web-{EC153899-F66D-01CB-106E-90F6EA79E85E}" dt="2023-06-26T14:41:14.361" v="150" actId="1076"/>
          <ac:spMkLst>
            <pc:docMk/>
            <pc:sldMk cId="4118057776" sldId="259"/>
            <ac:spMk id="7" creationId="{94983483-FEE0-966B-DAE0-057B908D8475}"/>
          </ac:spMkLst>
        </pc:spChg>
        <pc:spChg chg="add del mod">
          <ac:chgData name="Emily Almeda-Lopez" userId="S::ealmedalopez@dlc-ma.org::3d148d01-45ab-4d84-bf6d-ca39e19e06be" providerId="AD" clId="Web-{EC153899-F66D-01CB-106E-90F6EA79E85E}" dt="2023-06-26T14:40:28.906" v="137"/>
          <ac:spMkLst>
            <pc:docMk/>
            <pc:sldMk cId="4118057776" sldId="259"/>
            <ac:spMk id="9" creationId="{5A9EF5FC-CA9F-790D-02BE-9AC74799319C}"/>
          </ac:spMkLst>
        </pc:spChg>
        <pc:spChg chg="add mod">
          <ac:chgData name="Emily Almeda-Lopez" userId="S::ealmedalopez@dlc-ma.org::3d148d01-45ab-4d84-bf6d-ca39e19e06be" providerId="AD" clId="Web-{EC153899-F66D-01CB-106E-90F6EA79E85E}" dt="2023-06-26T14:41:21.642" v="151" actId="1076"/>
          <ac:spMkLst>
            <pc:docMk/>
            <pc:sldMk cId="4118057776" sldId="259"/>
            <ac:spMk id="11" creationId="{EC23D8AC-0D7C-10EB-891F-18047574FB2B}"/>
          </ac:spMkLst>
        </pc:spChg>
        <pc:picChg chg="add del mod">
          <ac:chgData name="Emily Almeda-Lopez" userId="S::ealmedalopez@dlc-ma.org::3d148d01-45ab-4d84-bf6d-ca39e19e06be" providerId="AD" clId="Web-{EC153899-F66D-01CB-106E-90F6EA79E85E}" dt="2023-06-26T14:40:51.922" v="146"/>
          <ac:picMkLst>
            <pc:docMk/>
            <pc:sldMk cId="4118057776" sldId="259"/>
            <ac:picMk id="5" creationId="{84095A15-F46B-DF10-9CB8-AEAC986D3DA8}"/>
          </ac:picMkLst>
        </pc:picChg>
      </pc:sldChg>
      <pc:sldChg chg="modSp">
        <pc:chgData name="Emily Almeda-Lopez" userId="S::ealmedalopez@dlc-ma.org::3d148d01-45ab-4d84-bf6d-ca39e19e06be" providerId="AD" clId="Web-{EC153899-F66D-01CB-106E-90F6EA79E85E}" dt="2023-06-26T15:11:03.846" v="322" actId="20577"/>
        <pc:sldMkLst>
          <pc:docMk/>
          <pc:sldMk cId="549636322" sldId="262"/>
        </pc:sldMkLst>
        <pc:spChg chg="mod">
          <ac:chgData name="Emily Almeda-Lopez" userId="S::ealmedalopez@dlc-ma.org::3d148d01-45ab-4d84-bf6d-ca39e19e06be" providerId="AD" clId="Web-{EC153899-F66D-01CB-106E-90F6EA79E85E}" dt="2023-06-26T15:11:03.846" v="322" actId="20577"/>
          <ac:spMkLst>
            <pc:docMk/>
            <pc:sldMk cId="549636322" sldId="262"/>
            <ac:spMk id="3" creationId="{FA2B83FA-FA28-3C61-25CC-47E774A5FF9F}"/>
          </ac:spMkLst>
        </pc:spChg>
      </pc:sldChg>
      <pc:sldChg chg="modSp">
        <pc:chgData name="Emily Almeda-Lopez" userId="S::ealmedalopez@dlc-ma.org::3d148d01-45ab-4d84-bf6d-ca39e19e06be" providerId="AD" clId="Web-{EC153899-F66D-01CB-106E-90F6EA79E85E}" dt="2023-06-26T14:44:16.271" v="156"/>
        <pc:sldMkLst>
          <pc:docMk/>
          <pc:sldMk cId="604116493" sldId="263"/>
        </pc:sldMkLst>
        <pc:picChg chg="mod">
          <ac:chgData name="Emily Almeda-Lopez" userId="S::ealmedalopez@dlc-ma.org::3d148d01-45ab-4d84-bf6d-ca39e19e06be" providerId="AD" clId="Web-{EC153899-F66D-01CB-106E-90F6EA79E85E}" dt="2023-06-26T14:44:16.271" v="156"/>
          <ac:picMkLst>
            <pc:docMk/>
            <pc:sldMk cId="604116493" sldId="263"/>
            <ac:picMk id="5" creationId="{1291DC13-3E49-E7F6-F026-398993F9CB84}"/>
          </ac:picMkLst>
        </pc:picChg>
      </pc:sldChg>
      <pc:sldChg chg="modSp">
        <pc:chgData name="Emily Almeda-Lopez" userId="S::ealmedalopez@dlc-ma.org::3d148d01-45ab-4d84-bf6d-ca39e19e06be" providerId="AD" clId="Web-{EC153899-F66D-01CB-106E-90F6EA79E85E}" dt="2023-06-26T15:22:38.287" v="338"/>
        <pc:sldMkLst>
          <pc:docMk/>
          <pc:sldMk cId="2995651738" sldId="265"/>
        </pc:sldMkLst>
        <pc:picChg chg="mod">
          <ac:chgData name="Emily Almeda-Lopez" userId="S::ealmedalopez@dlc-ma.org::3d148d01-45ab-4d84-bf6d-ca39e19e06be" providerId="AD" clId="Web-{EC153899-F66D-01CB-106E-90F6EA79E85E}" dt="2023-06-26T15:22:38.287" v="338"/>
          <ac:picMkLst>
            <pc:docMk/>
            <pc:sldMk cId="2995651738" sldId="265"/>
            <ac:picMk id="5" creationId="{3ACAF1BB-2095-04B9-8E77-A95A4CE3ABC1}"/>
          </ac:picMkLst>
        </pc:picChg>
      </pc:sldChg>
      <pc:sldChg chg="modSp">
        <pc:chgData name="Emily Almeda-Lopez" userId="S::ealmedalopez@dlc-ma.org::3d148d01-45ab-4d84-bf6d-ca39e19e06be" providerId="AD" clId="Web-{EC153899-F66D-01CB-106E-90F6EA79E85E}" dt="2023-06-26T14:27:42.338" v="114"/>
        <pc:sldMkLst>
          <pc:docMk/>
          <pc:sldMk cId="2618497457" sldId="266"/>
        </pc:sldMkLst>
        <pc:picChg chg="mod">
          <ac:chgData name="Emily Almeda-Lopez" userId="S::ealmedalopez@dlc-ma.org::3d148d01-45ab-4d84-bf6d-ca39e19e06be" providerId="AD" clId="Web-{EC153899-F66D-01CB-106E-90F6EA79E85E}" dt="2023-06-26T14:27:42.338" v="114"/>
          <ac:picMkLst>
            <pc:docMk/>
            <pc:sldMk cId="2618497457" sldId="266"/>
            <ac:picMk id="5" creationId="{36FC26EB-1C7C-37FD-B212-C16B3AC7F5C9}"/>
          </ac:picMkLst>
        </pc:picChg>
      </pc:sldChg>
      <pc:sldChg chg="modSp">
        <pc:chgData name="Emily Almeda-Lopez" userId="S::ealmedalopez@dlc-ma.org::3d148d01-45ab-4d84-bf6d-ca39e19e06be" providerId="AD" clId="Web-{EC153899-F66D-01CB-106E-90F6EA79E85E}" dt="2023-06-26T14:29:22.763" v="123"/>
        <pc:sldMkLst>
          <pc:docMk/>
          <pc:sldMk cId="3902228613" sldId="267"/>
        </pc:sldMkLst>
        <pc:picChg chg="mod">
          <ac:chgData name="Emily Almeda-Lopez" userId="S::ealmedalopez@dlc-ma.org::3d148d01-45ab-4d84-bf6d-ca39e19e06be" providerId="AD" clId="Web-{EC153899-F66D-01CB-106E-90F6EA79E85E}" dt="2023-06-26T14:29:22.763" v="123"/>
          <ac:picMkLst>
            <pc:docMk/>
            <pc:sldMk cId="3902228613" sldId="267"/>
            <ac:picMk id="5" creationId="{C953805F-073E-A292-8C41-0B32E045046C}"/>
          </ac:picMkLst>
        </pc:picChg>
      </pc:sldChg>
      <pc:sldChg chg="modSp">
        <pc:chgData name="Emily Almeda-Lopez" userId="S::ealmedalopez@dlc-ma.org::3d148d01-45ab-4d84-bf6d-ca39e19e06be" providerId="AD" clId="Web-{EC153899-F66D-01CB-106E-90F6EA79E85E}" dt="2023-06-26T13:47:11.259" v="96" actId="20577"/>
        <pc:sldMkLst>
          <pc:docMk/>
          <pc:sldMk cId="4145954632" sldId="270"/>
        </pc:sldMkLst>
        <pc:spChg chg="mod">
          <ac:chgData name="Emily Almeda-Lopez" userId="S::ealmedalopez@dlc-ma.org::3d148d01-45ab-4d84-bf6d-ca39e19e06be" providerId="AD" clId="Web-{EC153899-F66D-01CB-106E-90F6EA79E85E}" dt="2023-06-26T13:47:11.259" v="96" actId="20577"/>
          <ac:spMkLst>
            <pc:docMk/>
            <pc:sldMk cId="4145954632" sldId="270"/>
            <ac:spMk id="3" creationId="{6485C00C-D73C-1639-0438-ABF14F403B4B}"/>
          </ac:spMkLst>
        </pc:spChg>
      </pc:sldChg>
      <pc:sldChg chg="modSp new del">
        <pc:chgData name="Emily Almeda-Lopez" userId="S::ealmedalopez@dlc-ma.org::3d148d01-45ab-4d84-bf6d-ca39e19e06be" providerId="AD" clId="Web-{EC153899-F66D-01CB-106E-90F6EA79E85E}" dt="2023-06-26T14:59:32.077" v="187"/>
        <pc:sldMkLst>
          <pc:docMk/>
          <pc:sldMk cId="2271167876" sldId="272"/>
        </pc:sldMkLst>
        <pc:spChg chg="mod">
          <ac:chgData name="Emily Almeda-Lopez" userId="S::ealmedalopez@dlc-ma.org::3d148d01-45ab-4d84-bf6d-ca39e19e06be" providerId="AD" clId="Web-{EC153899-F66D-01CB-106E-90F6EA79E85E}" dt="2023-06-26T14:58:41.576" v="185" actId="20577"/>
          <ac:spMkLst>
            <pc:docMk/>
            <pc:sldMk cId="2271167876" sldId="272"/>
            <ac:spMk id="2" creationId="{AEBED96A-BFCB-7BEF-07A4-1B0A58923DE9}"/>
          </ac:spMkLst>
        </pc:spChg>
        <pc:spChg chg="mod">
          <ac:chgData name="Emily Almeda-Lopez" userId="S::ealmedalopez@dlc-ma.org::3d148d01-45ab-4d84-bf6d-ca39e19e06be" providerId="AD" clId="Web-{EC153899-F66D-01CB-106E-90F6EA79E85E}" dt="2023-06-26T14:59:14.655" v="186" actId="20577"/>
          <ac:spMkLst>
            <pc:docMk/>
            <pc:sldMk cId="2271167876" sldId="272"/>
            <ac:spMk id="4" creationId="{B0DB8089-A241-3C28-EF45-2021CB56151B}"/>
          </ac:spMkLst>
        </pc:spChg>
      </pc:sldChg>
      <pc:sldChg chg="modSp new">
        <pc:chgData name="Emily Almeda-Lopez" userId="S::ealmedalopez@dlc-ma.org::3d148d01-45ab-4d84-bf6d-ca39e19e06be" providerId="AD" clId="Web-{EC153899-F66D-01CB-106E-90F6EA79E85E}" dt="2023-06-26T15:02:04.222" v="300" actId="20577"/>
        <pc:sldMkLst>
          <pc:docMk/>
          <pc:sldMk cId="3453665422" sldId="272"/>
        </pc:sldMkLst>
        <pc:spChg chg="mod">
          <ac:chgData name="Emily Almeda-Lopez" userId="S::ealmedalopez@dlc-ma.org::3d148d01-45ab-4d84-bf6d-ca39e19e06be" providerId="AD" clId="Web-{EC153899-F66D-01CB-106E-90F6EA79E85E}" dt="2023-06-26T14:59:45.093" v="196" actId="20577"/>
          <ac:spMkLst>
            <pc:docMk/>
            <pc:sldMk cId="3453665422" sldId="272"/>
            <ac:spMk id="2" creationId="{C0CD4414-E5BB-3D56-B487-1DD2229ABB55}"/>
          </ac:spMkLst>
        </pc:spChg>
        <pc:spChg chg="mod">
          <ac:chgData name="Emily Almeda-Lopez" userId="S::ealmedalopez@dlc-ma.org::3d148d01-45ab-4d84-bf6d-ca39e19e06be" providerId="AD" clId="Web-{EC153899-F66D-01CB-106E-90F6EA79E85E}" dt="2023-06-26T15:02:04.222" v="300" actId="20577"/>
          <ac:spMkLst>
            <pc:docMk/>
            <pc:sldMk cId="3453665422" sldId="272"/>
            <ac:spMk id="3" creationId="{E1E3D311-A3C2-6C06-3ACD-AED4DC003B18}"/>
          </ac:spMkLst>
        </pc:spChg>
      </pc:sldChg>
    </pc:docChg>
  </pc:docChgLst>
  <pc:docChgLst>
    <pc:chgData name="Emily Almeda-Lopez" userId="S::ealmedalopez@dlc-ma.org::3d148d01-45ab-4d84-bf6d-ca39e19e06be" providerId="AD" clId="Web-{3DE7B343-BD02-4D86-8FFA-E3C64D804D48}"/>
    <pc:docChg chg="addSld modSld">
      <pc:chgData name="Emily Almeda-Lopez" userId="S::ealmedalopez@dlc-ma.org::3d148d01-45ab-4d84-bf6d-ca39e19e06be" providerId="AD" clId="Web-{3DE7B343-BD02-4D86-8FFA-E3C64D804D48}" dt="2023-04-18T20:11:36.927" v="21" actId="20577"/>
      <pc:docMkLst>
        <pc:docMk/>
      </pc:docMkLst>
      <pc:sldChg chg="modSp">
        <pc:chgData name="Emily Almeda-Lopez" userId="S::ealmedalopez@dlc-ma.org::3d148d01-45ab-4d84-bf6d-ca39e19e06be" providerId="AD" clId="Web-{3DE7B343-BD02-4D86-8FFA-E3C64D804D48}" dt="2023-04-18T19:45:55.581" v="12" actId="20577"/>
        <pc:sldMkLst>
          <pc:docMk/>
          <pc:sldMk cId="549636322" sldId="262"/>
        </pc:sldMkLst>
        <pc:spChg chg="mod">
          <ac:chgData name="Emily Almeda-Lopez" userId="S::ealmedalopez@dlc-ma.org::3d148d01-45ab-4d84-bf6d-ca39e19e06be" providerId="AD" clId="Web-{3DE7B343-BD02-4D86-8FFA-E3C64D804D48}" dt="2023-04-18T19:45:55.581" v="12" actId="20577"/>
          <ac:spMkLst>
            <pc:docMk/>
            <pc:sldMk cId="549636322" sldId="262"/>
            <ac:spMk id="3" creationId="{FA2B83FA-FA28-3C61-25CC-47E774A5FF9F}"/>
          </ac:spMkLst>
        </pc:spChg>
      </pc:sldChg>
      <pc:sldChg chg="modSp">
        <pc:chgData name="Emily Almeda-Lopez" userId="S::ealmedalopez@dlc-ma.org::3d148d01-45ab-4d84-bf6d-ca39e19e06be" providerId="AD" clId="Web-{3DE7B343-BD02-4D86-8FFA-E3C64D804D48}" dt="2023-04-18T19:46:01.144" v="13" actId="20577"/>
        <pc:sldMkLst>
          <pc:docMk/>
          <pc:sldMk cId="604116493" sldId="263"/>
        </pc:sldMkLst>
        <pc:spChg chg="mod">
          <ac:chgData name="Emily Almeda-Lopez" userId="S::ealmedalopez@dlc-ma.org::3d148d01-45ab-4d84-bf6d-ca39e19e06be" providerId="AD" clId="Web-{3DE7B343-BD02-4D86-8FFA-E3C64D804D48}" dt="2023-04-18T19:46:01.144" v="13" actId="20577"/>
          <ac:spMkLst>
            <pc:docMk/>
            <pc:sldMk cId="604116493" sldId="263"/>
            <ac:spMk id="4" creationId="{670B20F9-451F-58D1-11A4-18EEF8394573}"/>
          </ac:spMkLst>
        </pc:spChg>
      </pc:sldChg>
      <pc:sldChg chg="modSp new">
        <pc:chgData name="Emily Almeda-Lopez" userId="S::ealmedalopez@dlc-ma.org::3d148d01-45ab-4d84-bf6d-ca39e19e06be" providerId="AD" clId="Web-{3DE7B343-BD02-4D86-8FFA-E3C64D804D48}" dt="2023-04-18T20:11:36.927" v="21" actId="20577"/>
        <pc:sldMkLst>
          <pc:docMk/>
          <pc:sldMk cId="2632888395" sldId="264"/>
        </pc:sldMkLst>
        <pc:spChg chg="mod">
          <ac:chgData name="Emily Almeda-Lopez" userId="S::ealmedalopez@dlc-ma.org::3d148d01-45ab-4d84-bf6d-ca39e19e06be" providerId="AD" clId="Web-{3DE7B343-BD02-4D86-8FFA-E3C64D804D48}" dt="2023-04-18T19:51:33.561" v="19" actId="20577"/>
          <ac:spMkLst>
            <pc:docMk/>
            <pc:sldMk cId="2632888395" sldId="264"/>
            <ac:spMk id="2" creationId="{E77A2F34-6BE1-1006-8A36-D1C588F56103}"/>
          </ac:spMkLst>
        </pc:spChg>
        <pc:spChg chg="mod">
          <ac:chgData name="Emily Almeda-Lopez" userId="S::ealmedalopez@dlc-ma.org::3d148d01-45ab-4d84-bf6d-ca39e19e06be" providerId="AD" clId="Web-{3DE7B343-BD02-4D86-8FFA-E3C64D804D48}" dt="2023-04-18T20:11:36.927" v="21" actId="20577"/>
          <ac:spMkLst>
            <pc:docMk/>
            <pc:sldMk cId="2632888395" sldId="264"/>
            <ac:spMk id="3" creationId="{18F62B11-FFDC-741A-74F5-B25FF93A7023}"/>
          </ac:spMkLst>
        </pc:spChg>
      </pc:sldChg>
    </pc:docChg>
  </pc:docChgLst>
  <pc:docChgLst>
    <pc:chgData name="Tom Murphy" userId="S::tmurphy@dlc-ma.org::a71ad7d9-efdb-49d1-bbf0-9a6f3e3ae3f2" providerId="AD" clId="Web-{0C150E35-4B1E-5A9A-C3D6-2EDD5135D65A}"/>
    <pc:docChg chg="addSld modSld sldOrd">
      <pc:chgData name="Tom Murphy" userId="S::tmurphy@dlc-ma.org::a71ad7d9-efdb-49d1-bbf0-9a6f3e3ae3f2" providerId="AD" clId="Web-{0C150E35-4B1E-5A9A-C3D6-2EDD5135D65A}" dt="2023-09-18T14:51:27.043" v="498" actId="20577"/>
      <pc:docMkLst>
        <pc:docMk/>
      </pc:docMkLst>
      <pc:sldChg chg="modSp">
        <pc:chgData name="Tom Murphy" userId="S::tmurphy@dlc-ma.org::a71ad7d9-efdb-49d1-bbf0-9a6f3e3ae3f2" providerId="AD" clId="Web-{0C150E35-4B1E-5A9A-C3D6-2EDD5135D65A}" dt="2023-09-18T14:20:10.817" v="420" actId="20577"/>
        <pc:sldMkLst>
          <pc:docMk/>
          <pc:sldMk cId="4097894599" sldId="261"/>
        </pc:sldMkLst>
        <pc:spChg chg="mod">
          <ac:chgData name="Tom Murphy" userId="S::tmurphy@dlc-ma.org::a71ad7d9-efdb-49d1-bbf0-9a6f3e3ae3f2" providerId="AD" clId="Web-{0C150E35-4B1E-5A9A-C3D6-2EDD5135D65A}" dt="2023-09-18T14:20:10.817" v="420" actId="20577"/>
          <ac:spMkLst>
            <pc:docMk/>
            <pc:sldMk cId="4097894599" sldId="261"/>
            <ac:spMk id="3" creationId="{FA1B92B0-ACE3-D9BA-A6C1-2CA461EC3A9D}"/>
          </ac:spMkLst>
        </pc:spChg>
      </pc:sldChg>
      <pc:sldChg chg="modSp">
        <pc:chgData name="Tom Murphy" userId="S::tmurphy@dlc-ma.org::a71ad7d9-efdb-49d1-bbf0-9a6f3e3ae3f2" providerId="AD" clId="Web-{0C150E35-4B1E-5A9A-C3D6-2EDD5135D65A}" dt="2023-09-18T13:56:42.238" v="337" actId="20577"/>
        <pc:sldMkLst>
          <pc:docMk/>
          <pc:sldMk cId="604116493" sldId="263"/>
        </pc:sldMkLst>
        <pc:spChg chg="mod">
          <ac:chgData name="Tom Murphy" userId="S::tmurphy@dlc-ma.org::a71ad7d9-efdb-49d1-bbf0-9a6f3e3ae3f2" providerId="AD" clId="Web-{0C150E35-4B1E-5A9A-C3D6-2EDD5135D65A}" dt="2023-09-18T13:56:42.238" v="337" actId="20577"/>
          <ac:spMkLst>
            <pc:docMk/>
            <pc:sldMk cId="604116493" sldId="263"/>
            <ac:spMk id="6" creationId="{AA30AA3C-9650-CDEB-F57B-0BD7BEBDA322}"/>
          </ac:spMkLst>
        </pc:spChg>
      </pc:sldChg>
      <pc:sldChg chg="modSp delCm">
        <pc:chgData name="Tom Murphy" userId="S::tmurphy@dlc-ma.org::a71ad7d9-efdb-49d1-bbf0-9a6f3e3ae3f2" providerId="AD" clId="Web-{0C150E35-4B1E-5A9A-C3D6-2EDD5135D65A}" dt="2023-09-18T13:21:29.469" v="224" actId="14100"/>
        <pc:sldMkLst>
          <pc:docMk/>
          <pc:sldMk cId="2632888395" sldId="264"/>
        </pc:sldMkLst>
        <pc:spChg chg="mod">
          <ac:chgData name="Tom Murphy" userId="S::tmurphy@dlc-ma.org::a71ad7d9-efdb-49d1-bbf0-9a6f3e3ae3f2" providerId="AD" clId="Web-{0C150E35-4B1E-5A9A-C3D6-2EDD5135D65A}" dt="2023-09-18T13:21:29.469" v="224" actId="14100"/>
          <ac:spMkLst>
            <pc:docMk/>
            <pc:sldMk cId="2632888395" sldId="264"/>
            <ac:spMk id="3" creationId="{18F62B11-FFDC-741A-74F5-B25FF93A7023}"/>
          </ac:spMkLst>
        </pc:spChg>
        <pc:extLst>
          <p:ext xmlns:p="http://schemas.openxmlformats.org/presentationml/2006/main" uri="{D6D511B9-2390-475A-947B-AFAB55BFBCF1}">
            <pc226:cmChg xmlns:pc226="http://schemas.microsoft.com/office/powerpoint/2022/06/main/command" chg="del">
              <pc226:chgData name="Tom Murphy" userId="S::tmurphy@dlc-ma.org::a71ad7d9-efdb-49d1-bbf0-9a6f3e3ae3f2" providerId="AD" clId="Web-{0C150E35-4B1E-5A9A-C3D6-2EDD5135D65A}" dt="2023-09-18T13:18:48.024" v="173"/>
              <pc2:cmMkLst xmlns:pc2="http://schemas.microsoft.com/office/powerpoint/2019/9/main/command">
                <pc:docMk/>
                <pc:sldMk cId="2632888395" sldId="264"/>
                <pc2:cmMk id="{F70A5BF5-353F-4473-8BFE-4F20F95BF2A5}"/>
              </pc2:cmMkLst>
            </pc226:cmChg>
          </p:ext>
        </pc:extLst>
      </pc:sldChg>
      <pc:sldChg chg="modSp">
        <pc:chgData name="Tom Murphy" userId="S::tmurphy@dlc-ma.org::a71ad7d9-efdb-49d1-bbf0-9a6f3e3ae3f2" providerId="AD" clId="Web-{0C150E35-4B1E-5A9A-C3D6-2EDD5135D65A}" dt="2023-09-18T14:46:59.640" v="477" actId="20577"/>
        <pc:sldMkLst>
          <pc:docMk/>
          <pc:sldMk cId="2995651738" sldId="265"/>
        </pc:sldMkLst>
        <pc:spChg chg="mod">
          <ac:chgData name="Tom Murphy" userId="S::tmurphy@dlc-ma.org::a71ad7d9-efdb-49d1-bbf0-9a6f3e3ae3f2" providerId="AD" clId="Web-{0C150E35-4B1E-5A9A-C3D6-2EDD5135D65A}" dt="2023-09-18T14:46:59.640" v="477" actId="20577"/>
          <ac:spMkLst>
            <pc:docMk/>
            <pc:sldMk cId="2995651738" sldId="265"/>
            <ac:spMk id="3" creationId="{91597BF3-52B4-57CA-4831-A8A002E18FA4}"/>
          </ac:spMkLst>
        </pc:spChg>
      </pc:sldChg>
      <pc:sldChg chg="modSp">
        <pc:chgData name="Tom Murphy" userId="S::tmurphy@dlc-ma.org::a71ad7d9-efdb-49d1-bbf0-9a6f3e3ae3f2" providerId="AD" clId="Web-{0C150E35-4B1E-5A9A-C3D6-2EDD5135D65A}" dt="2023-09-18T13:29:58.633" v="259" actId="20577"/>
        <pc:sldMkLst>
          <pc:docMk/>
          <pc:sldMk cId="2618497457" sldId="266"/>
        </pc:sldMkLst>
        <pc:spChg chg="mod">
          <ac:chgData name="Tom Murphy" userId="S::tmurphy@dlc-ma.org::a71ad7d9-efdb-49d1-bbf0-9a6f3e3ae3f2" providerId="AD" clId="Web-{0C150E35-4B1E-5A9A-C3D6-2EDD5135D65A}" dt="2023-09-18T13:29:58.633" v="259" actId="20577"/>
          <ac:spMkLst>
            <pc:docMk/>
            <pc:sldMk cId="2618497457" sldId="266"/>
            <ac:spMk id="3" creationId="{5456CA7D-F216-3B38-CE66-E3E167D04B9B}"/>
          </ac:spMkLst>
        </pc:spChg>
      </pc:sldChg>
      <pc:sldChg chg="modSp">
        <pc:chgData name="Tom Murphy" userId="S::tmurphy@dlc-ma.org::a71ad7d9-efdb-49d1-bbf0-9a6f3e3ae3f2" providerId="AD" clId="Web-{0C150E35-4B1E-5A9A-C3D6-2EDD5135D65A}" dt="2023-09-18T13:39:33.019" v="309" actId="14100"/>
        <pc:sldMkLst>
          <pc:docMk/>
          <pc:sldMk cId="3744412636" sldId="268"/>
        </pc:sldMkLst>
        <pc:spChg chg="mod">
          <ac:chgData name="Tom Murphy" userId="S::tmurphy@dlc-ma.org::a71ad7d9-efdb-49d1-bbf0-9a6f3e3ae3f2" providerId="AD" clId="Web-{0C150E35-4B1E-5A9A-C3D6-2EDD5135D65A}" dt="2023-09-18T13:39:33.019" v="309" actId="14100"/>
          <ac:spMkLst>
            <pc:docMk/>
            <pc:sldMk cId="3744412636" sldId="268"/>
            <ac:spMk id="3" creationId="{6ECD56C9-53B6-6C2D-27CD-D16C1B9C699C}"/>
          </ac:spMkLst>
        </pc:spChg>
      </pc:sldChg>
      <pc:sldChg chg="modSp">
        <pc:chgData name="Tom Murphy" userId="S::tmurphy@dlc-ma.org::a71ad7d9-efdb-49d1-bbf0-9a6f3e3ae3f2" providerId="AD" clId="Web-{0C150E35-4B1E-5A9A-C3D6-2EDD5135D65A}" dt="2023-09-18T13:48:36.075" v="312" actId="20577"/>
        <pc:sldMkLst>
          <pc:docMk/>
          <pc:sldMk cId="3927081627" sldId="273"/>
        </pc:sldMkLst>
        <pc:spChg chg="mod">
          <ac:chgData name="Tom Murphy" userId="S::tmurphy@dlc-ma.org::a71ad7d9-efdb-49d1-bbf0-9a6f3e3ae3f2" providerId="AD" clId="Web-{0C150E35-4B1E-5A9A-C3D6-2EDD5135D65A}" dt="2023-09-18T13:48:36.075" v="312" actId="20577"/>
          <ac:spMkLst>
            <pc:docMk/>
            <pc:sldMk cId="3927081627" sldId="273"/>
            <ac:spMk id="3" creationId="{1A88B4EA-159A-CB80-C1B4-DAE614B07BAA}"/>
          </ac:spMkLst>
        </pc:spChg>
      </pc:sldChg>
      <pc:sldChg chg="ord">
        <pc:chgData name="Tom Murphy" userId="S::tmurphy@dlc-ma.org::a71ad7d9-efdb-49d1-bbf0-9a6f3e3ae3f2" providerId="AD" clId="Web-{0C150E35-4B1E-5A9A-C3D6-2EDD5135D65A}" dt="2023-09-18T13:30:18.759" v="260"/>
        <pc:sldMkLst>
          <pc:docMk/>
          <pc:sldMk cId="4189625180" sldId="276"/>
        </pc:sldMkLst>
      </pc:sldChg>
      <pc:sldChg chg="modSp">
        <pc:chgData name="Tom Murphy" userId="S::tmurphy@dlc-ma.org::a71ad7d9-efdb-49d1-bbf0-9a6f3e3ae3f2" providerId="AD" clId="Web-{0C150E35-4B1E-5A9A-C3D6-2EDD5135D65A}" dt="2023-09-18T14:02:50.786" v="369" actId="20577"/>
        <pc:sldMkLst>
          <pc:docMk/>
          <pc:sldMk cId="1544999329" sldId="279"/>
        </pc:sldMkLst>
        <pc:spChg chg="mod">
          <ac:chgData name="Tom Murphy" userId="S::tmurphy@dlc-ma.org::a71ad7d9-efdb-49d1-bbf0-9a6f3e3ae3f2" providerId="AD" clId="Web-{0C150E35-4B1E-5A9A-C3D6-2EDD5135D65A}" dt="2023-09-18T14:02:50.786" v="369" actId="20577"/>
          <ac:spMkLst>
            <pc:docMk/>
            <pc:sldMk cId="1544999329" sldId="279"/>
            <ac:spMk id="6" creationId="{AA30AA3C-9650-CDEB-F57B-0BD7BEBDA322}"/>
          </ac:spMkLst>
        </pc:spChg>
      </pc:sldChg>
      <pc:sldChg chg="modSp add replId">
        <pc:chgData name="Tom Murphy" userId="S::tmurphy@dlc-ma.org::a71ad7d9-efdb-49d1-bbf0-9a6f3e3ae3f2" providerId="AD" clId="Web-{0C150E35-4B1E-5A9A-C3D6-2EDD5135D65A}" dt="2023-09-18T14:51:27.043" v="498" actId="20577"/>
        <pc:sldMkLst>
          <pc:docMk/>
          <pc:sldMk cId="1066090988" sldId="280"/>
        </pc:sldMkLst>
        <pc:spChg chg="mod">
          <ac:chgData name="Tom Murphy" userId="S::tmurphy@dlc-ma.org::a71ad7d9-efdb-49d1-bbf0-9a6f3e3ae3f2" providerId="AD" clId="Web-{0C150E35-4B1E-5A9A-C3D6-2EDD5135D65A}" dt="2023-09-18T13:01:03.148" v="57" actId="20577"/>
          <ac:spMkLst>
            <pc:docMk/>
            <pc:sldMk cId="1066090988" sldId="280"/>
            <ac:spMk id="2" creationId="{6E203D70-5A24-CAB6-40E9-3770FACF086B}"/>
          </ac:spMkLst>
        </pc:spChg>
        <pc:spChg chg="mod">
          <ac:chgData name="Tom Murphy" userId="S::tmurphy@dlc-ma.org::a71ad7d9-efdb-49d1-bbf0-9a6f3e3ae3f2" providerId="AD" clId="Web-{0C150E35-4B1E-5A9A-C3D6-2EDD5135D65A}" dt="2023-09-18T14:51:27.043" v="498" actId="20577"/>
          <ac:spMkLst>
            <pc:docMk/>
            <pc:sldMk cId="1066090988" sldId="280"/>
            <ac:spMk id="3" creationId="{FA1B92B0-ACE3-D9BA-A6C1-2CA461EC3A9D}"/>
          </ac:spMkLst>
        </pc:spChg>
      </pc:sldChg>
      <pc:sldChg chg="modSp add replId">
        <pc:chgData name="Tom Murphy" userId="S::tmurphy@dlc-ma.org::a71ad7d9-efdb-49d1-bbf0-9a6f3e3ae3f2" providerId="AD" clId="Web-{0C150E35-4B1E-5A9A-C3D6-2EDD5135D65A}" dt="2023-09-18T13:39:00.799" v="308" actId="20577"/>
        <pc:sldMkLst>
          <pc:docMk/>
          <pc:sldMk cId="2168316972" sldId="281"/>
        </pc:sldMkLst>
        <pc:spChg chg="mod">
          <ac:chgData name="Tom Murphy" userId="S::tmurphy@dlc-ma.org::a71ad7d9-efdb-49d1-bbf0-9a6f3e3ae3f2" providerId="AD" clId="Web-{0C150E35-4B1E-5A9A-C3D6-2EDD5135D65A}" dt="2023-09-18T13:31:19.949" v="274" actId="20577"/>
          <ac:spMkLst>
            <pc:docMk/>
            <pc:sldMk cId="2168316972" sldId="281"/>
            <ac:spMk id="2" creationId="{C0CD4414-E5BB-3D56-B487-1DD2229ABB55}"/>
          </ac:spMkLst>
        </pc:spChg>
        <pc:spChg chg="mod">
          <ac:chgData name="Tom Murphy" userId="S::tmurphy@dlc-ma.org::a71ad7d9-efdb-49d1-bbf0-9a6f3e3ae3f2" providerId="AD" clId="Web-{0C150E35-4B1E-5A9A-C3D6-2EDD5135D65A}" dt="2023-09-18T13:39:00.799" v="308" actId="20577"/>
          <ac:spMkLst>
            <pc:docMk/>
            <pc:sldMk cId="2168316972" sldId="281"/>
            <ac:spMk id="3" creationId="{E1E3D311-A3C2-6C06-3ACD-AED4DC003B18}"/>
          </ac:spMkLst>
        </pc:spChg>
      </pc:sldChg>
    </pc:docChg>
  </pc:docChgLst>
  <pc:docChgLst>
    <pc:chgData name="Rick Glassman" userId="a493ab9d-d295-48fc-97d9-f5fe7288b305" providerId="ADAL" clId="{293C210F-E27A-8E4E-A11C-7D5E7C942120}"/>
    <pc:docChg chg="custSel modSld">
      <pc:chgData name="Rick Glassman" userId="a493ab9d-d295-48fc-97d9-f5fe7288b305" providerId="ADAL" clId="{293C210F-E27A-8E4E-A11C-7D5E7C942120}" dt="2023-06-26T19:07:57.942" v="60" actId="20577"/>
      <pc:docMkLst>
        <pc:docMk/>
      </pc:docMkLst>
      <pc:sldChg chg="modSp mod">
        <pc:chgData name="Rick Glassman" userId="a493ab9d-d295-48fc-97d9-f5fe7288b305" providerId="ADAL" clId="{293C210F-E27A-8E4E-A11C-7D5E7C942120}" dt="2023-06-26T19:07:57.942" v="60" actId="20577"/>
        <pc:sldMkLst>
          <pc:docMk/>
          <pc:sldMk cId="109857222" sldId="256"/>
        </pc:sldMkLst>
        <pc:spChg chg="mod">
          <ac:chgData name="Rick Glassman" userId="a493ab9d-d295-48fc-97d9-f5fe7288b305" providerId="ADAL" clId="{293C210F-E27A-8E4E-A11C-7D5E7C942120}" dt="2023-06-26T19:07:57.942" v="60" actId="20577"/>
          <ac:spMkLst>
            <pc:docMk/>
            <pc:sldMk cId="109857222" sldId="256"/>
            <ac:spMk id="2" creationId="{00000000-0000-0000-0000-000000000000}"/>
          </ac:spMkLst>
        </pc:spChg>
      </pc:sldChg>
      <pc:sldChg chg="modSp mod">
        <pc:chgData name="Rick Glassman" userId="a493ab9d-d295-48fc-97d9-f5fe7288b305" providerId="ADAL" clId="{293C210F-E27A-8E4E-A11C-7D5E7C942120}" dt="2023-06-26T19:02:14.846" v="0" actId="20577"/>
        <pc:sldMkLst>
          <pc:docMk/>
          <pc:sldMk cId="654040729" sldId="257"/>
        </pc:sldMkLst>
        <pc:spChg chg="mod">
          <ac:chgData name="Rick Glassman" userId="a493ab9d-d295-48fc-97d9-f5fe7288b305" providerId="ADAL" clId="{293C210F-E27A-8E4E-A11C-7D5E7C942120}" dt="2023-06-26T19:02:14.846" v="0" actId="20577"/>
          <ac:spMkLst>
            <pc:docMk/>
            <pc:sldMk cId="654040729" sldId="257"/>
            <ac:spMk id="2" creationId="{7B526859-1DD1-4DF9-6434-3DFBD3C9DA69}"/>
          </ac:spMkLst>
        </pc:spChg>
      </pc:sldChg>
      <pc:sldChg chg="modSp mod">
        <pc:chgData name="Rick Glassman" userId="a493ab9d-d295-48fc-97d9-f5fe7288b305" providerId="ADAL" clId="{293C210F-E27A-8E4E-A11C-7D5E7C942120}" dt="2023-06-26T19:02:42.036" v="2" actId="20577"/>
        <pc:sldMkLst>
          <pc:docMk/>
          <pc:sldMk cId="993295101" sldId="258"/>
        </pc:sldMkLst>
        <pc:spChg chg="mod">
          <ac:chgData name="Rick Glassman" userId="a493ab9d-d295-48fc-97d9-f5fe7288b305" providerId="ADAL" clId="{293C210F-E27A-8E4E-A11C-7D5E7C942120}" dt="2023-06-26T19:02:22.182" v="1" actId="20577"/>
          <ac:spMkLst>
            <pc:docMk/>
            <pc:sldMk cId="993295101" sldId="258"/>
            <ac:spMk id="2" creationId="{D450C58B-AC84-6007-4268-591C4D064187}"/>
          </ac:spMkLst>
        </pc:spChg>
        <pc:spChg chg="mod">
          <ac:chgData name="Rick Glassman" userId="a493ab9d-d295-48fc-97d9-f5fe7288b305" providerId="ADAL" clId="{293C210F-E27A-8E4E-A11C-7D5E7C942120}" dt="2023-06-26T19:02:42.036" v="2" actId="20577"/>
          <ac:spMkLst>
            <pc:docMk/>
            <pc:sldMk cId="993295101" sldId="258"/>
            <ac:spMk id="3" creationId="{8FD3EF46-6BEE-91BD-DF61-51A38AA0B93A}"/>
          </ac:spMkLst>
        </pc:spChg>
      </pc:sldChg>
      <pc:sldChg chg="modSp mod">
        <pc:chgData name="Rick Glassman" userId="a493ab9d-d295-48fc-97d9-f5fe7288b305" providerId="ADAL" clId="{293C210F-E27A-8E4E-A11C-7D5E7C942120}" dt="2023-06-26T19:03:32.254" v="3" actId="20577"/>
        <pc:sldMkLst>
          <pc:docMk/>
          <pc:sldMk cId="4118057776" sldId="259"/>
        </pc:sldMkLst>
        <pc:spChg chg="mod">
          <ac:chgData name="Rick Glassman" userId="a493ab9d-d295-48fc-97d9-f5fe7288b305" providerId="ADAL" clId="{293C210F-E27A-8E4E-A11C-7D5E7C942120}" dt="2023-06-26T19:03:32.254" v="3" actId="20577"/>
          <ac:spMkLst>
            <pc:docMk/>
            <pc:sldMk cId="4118057776" sldId="259"/>
            <ac:spMk id="11" creationId="{EC23D8AC-0D7C-10EB-891F-18047574FB2B}"/>
          </ac:spMkLst>
        </pc:spChg>
      </pc:sldChg>
      <pc:sldChg chg="modSp mod">
        <pc:chgData name="Rick Glassman" userId="a493ab9d-d295-48fc-97d9-f5fe7288b305" providerId="ADAL" clId="{293C210F-E27A-8E4E-A11C-7D5E7C942120}" dt="2023-06-26T19:05:13.521" v="27" actId="20577"/>
        <pc:sldMkLst>
          <pc:docMk/>
          <pc:sldMk cId="4097894599" sldId="261"/>
        </pc:sldMkLst>
        <pc:spChg chg="mod">
          <ac:chgData name="Rick Glassman" userId="a493ab9d-d295-48fc-97d9-f5fe7288b305" providerId="ADAL" clId="{293C210F-E27A-8E4E-A11C-7D5E7C942120}" dt="2023-06-26T19:05:13.521" v="27" actId="20577"/>
          <ac:spMkLst>
            <pc:docMk/>
            <pc:sldMk cId="4097894599" sldId="261"/>
            <ac:spMk id="3" creationId="{FA1B92B0-ACE3-D9BA-A6C1-2CA461EC3A9D}"/>
          </ac:spMkLst>
        </pc:spChg>
      </pc:sldChg>
      <pc:sldChg chg="modSp mod">
        <pc:chgData name="Rick Glassman" userId="a493ab9d-d295-48fc-97d9-f5fe7288b305" providerId="ADAL" clId="{293C210F-E27A-8E4E-A11C-7D5E7C942120}" dt="2023-06-26T19:04:39.311" v="22" actId="27636"/>
        <pc:sldMkLst>
          <pc:docMk/>
          <pc:sldMk cId="3453665422" sldId="272"/>
        </pc:sldMkLst>
        <pc:spChg chg="mod">
          <ac:chgData name="Rick Glassman" userId="a493ab9d-d295-48fc-97d9-f5fe7288b305" providerId="ADAL" clId="{293C210F-E27A-8E4E-A11C-7D5E7C942120}" dt="2023-06-26T19:03:50.170" v="7" actId="20577"/>
          <ac:spMkLst>
            <pc:docMk/>
            <pc:sldMk cId="3453665422" sldId="272"/>
            <ac:spMk id="2" creationId="{C0CD4414-E5BB-3D56-B487-1DD2229ABB55}"/>
          </ac:spMkLst>
        </pc:spChg>
        <pc:spChg chg="mod">
          <ac:chgData name="Rick Glassman" userId="a493ab9d-d295-48fc-97d9-f5fe7288b305" providerId="ADAL" clId="{293C210F-E27A-8E4E-A11C-7D5E7C942120}" dt="2023-06-26T19:04:39.311" v="22" actId="27636"/>
          <ac:spMkLst>
            <pc:docMk/>
            <pc:sldMk cId="3453665422" sldId="272"/>
            <ac:spMk id="3" creationId="{E1E3D311-A3C2-6C06-3ACD-AED4DC003B18}"/>
          </ac:spMkLst>
        </pc:spChg>
      </pc:sldChg>
    </pc:docChg>
  </pc:docChgLst>
  <pc:docChgLst>
    <pc:chgData name="Emily Almeda-Lopez" userId="S::ealmedalopez@dlc-ma.org::3d148d01-45ab-4d84-bf6d-ca39e19e06be" providerId="AD" clId="Web-{F08863B9-BCE1-0B99-CBB5-8BAF972F2B35}"/>
    <pc:docChg chg="">
      <pc:chgData name="Emily Almeda-Lopez" userId="S::ealmedalopez@dlc-ma.org::3d148d01-45ab-4d84-bf6d-ca39e19e06be" providerId="AD" clId="Web-{F08863B9-BCE1-0B99-CBB5-8BAF972F2B35}" dt="2023-09-06T19:23:46.513" v="0"/>
      <pc:docMkLst>
        <pc:docMk/>
      </pc:docMkLst>
      <pc:sldChg chg="addCm">
        <pc:chgData name="Emily Almeda-Lopez" userId="S::ealmedalopez@dlc-ma.org::3d148d01-45ab-4d84-bf6d-ca39e19e06be" providerId="AD" clId="Web-{F08863B9-BCE1-0B99-CBB5-8BAF972F2B35}" dt="2023-09-06T19:23:46.513" v="0"/>
        <pc:sldMkLst>
          <pc:docMk/>
          <pc:sldMk cId="1415049736" sldId="278"/>
        </pc:sldMkLst>
        <pc:extLst>
          <p:ext xmlns:p="http://schemas.openxmlformats.org/presentationml/2006/main" uri="{D6D511B9-2390-475A-947B-AFAB55BFBCF1}">
            <pc226:cmChg xmlns:pc226="http://schemas.microsoft.com/office/powerpoint/2022/06/main/command" chg="add">
              <pc226:chgData name="Emily Almeda-Lopez" userId="S::ealmedalopez@dlc-ma.org::3d148d01-45ab-4d84-bf6d-ca39e19e06be" providerId="AD" clId="Web-{F08863B9-BCE1-0B99-CBB5-8BAF972F2B35}" dt="2023-09-06T19:23:46.513" v="0"/>
              <pc2:cmMkLst xmlns:pc2="http://schemas.microsoft.com/office/powerpoint/2019/9/main/command">
                <pc:docMk/>
                <pc:sldMk cId="1415049736" sldId="278"/>
                <pc2:cmMk id="{B525135E-CF4B-4FB7-BD57-115CA0541B69}"/>
              </pc2:cmMkLst>
            </pc226:cmChg>
          </p:ext>
        </pc:extLst>
      </pc:sldChg>
    </pc:docChg>
  </pc:docChgLst>
  <pc:docChgLst>
    <pc:chgData name="Emily Almeda-Lopez" userId="S::ealmedalopez@dlc-ma.org::3d148d01-45ab-4d84-bf6d-ca39e19e06be" providerId="AD" clId="Web-{FABF9532-667F-FAB1-0286-12B94691A6B2}"/>
    <pc:docChg chg="mod addSld delSld modSld">
      <pc:chgData name="Emily Almeda-Lopez" userId="S::ealmedalopez@dlc-ma.org::3d148d01-45ab-4d84-bf6d-ca39e19e06be" providerId="AD" clId="Web-{FABF9532-667F-FAB1-0286-12B94691A6B2}" dt="2023-04-20T18:24:33.492" v="170" actId="20577"/>
      <pc:docMkLst>
        <pc:docMk/>
      </pc:docMkLst>
      <pc:sldChg chg="addSp delSp modSp mod modClrScheme chgLayout">
        <pc:chgData name="Emily Almeda-Lopez" userId="S::ealmedalopez@dlc-ma.org::3d148d01-45ab-4d84-bf6d-ca39e19e06be" providerId="AD" clId="Web-{FABF9532-667F-FAB1-0286-12B94691A6B2}" dt="2023-04-20T13:01:22.452" v="71"/>
        <pc:sldMkLst>
          <pc:docMk/>
          <pc:sldMk cId="549636322" sldId="262"/>
        </pc:sldMkLst>
        <pc:spChg chg="mod ord">
          <ac:chgData name="Emily Almeda-Lopez" userId="S::ealmedalopez@dlc-ma.org::3d148d01-45ab-4d84-bf6d-ca39e19e06be" providerId="AD" clId="Web-{FABF9532-667F-FAB1-0286-12B94691A6B2}" dt="2023-04-20T13:01:10.436" v="70"/>
          <ac:spMkLst>
            <pc:docMk/>
            <pc:sldMk cId="549636322" sldId="262"/>
            <ac:spMk id="2" creationId="{7236EBB7-3E22-9695-9F24-FF6D198F8CDD}"/>
          </ac:spMkLst>
        </pc:spChg>
        <pc:spChg chg="mod ord">
          <ac:chgData name="Emily Almeda-Lopez" userId="S::ealmedalopez@dlc-ma.org::3d148d01-45ab-4d84-bf6d-ca39e19e06be" providerId="AD" clId="Web-{FABF9532-667F-FAB1-0286-12B94691A6B2}" dt="2023-04-20T13:01:10.436" v="70"/>
          <ac:spMkLst>
            <pc:docMk/>
            <pc:sldMk cId="549636322" sldId="262"/>
            <ac:spMk id="3" creationId="{FA2B83FA-FA28-3C61-25CC-47E774A5FF9F}"/>
          </ac:spMkLst>
        </pc:spChg>
        <pc:spChg chg="add del mod ord">
          <ac:chgData name="Emily Almeda-Lopez" userId="S::ealmedalopez@dlc-ma.org::3d148d01-45ab-4d84-bf6d-ca39e19e06be" providerId="AD" clId="Web-{FABF9532-667F-FAB1-0286-12B94691A6B2}" dt="2023-04-20T13:01:22.452" v="71"/>
          <ac:spMkLst>
            <pc:docMk/>
            <pc:sldMk cId="549636322" sldId="262"/>
            <ac:spMk id="4" creationId="{D4D0CFDB-FEE8-605D-6A69-E11B2666F065}"/>
          </ac:spMkLst>
        </pc:spChg>
        <pc:picChg chg="add mod ord">
          <ac:chgData name="Emily Almeda-Lopez" userId="S::ealmedalopez@dlc-ma.org::3d148d01-45ab-4d84-bf6d-ca39e19e06be" providerId="AD" clId="Web-{FABF9532-667F-FAB1-0286-12B94691A6B2}" dt="2023-04-20T13:01:22.452" v="71"/>
          <ac:picMkLst>
            <pc:docMk/>
            <pc:sldMk cId="549636322" sldId="262"/>
            <ac:picMk id="5" creationId="{0C67ADF1-4E96-59F9-04E2-442B366BABDB}"/>
          </ac:picMkLst>
        </pc:picChg>
      </pc:sldChg>
      <pc:sldChg chg="addSp delSp modSp mod modClrScheme addCm chgLayout">
        <pc:chgData name="Emily Almeda-Lopez" userId="S::ealmedalopez@dlc-ma.org::3d148d01-45ab-4d84-bf6d-ca39e19e06be" providerId="AD" clId="Web-{FABF9532-667F-FAB1-0286-12B94691A6B2}" dt="2023-04-19T19:22:38.281" v="62" actId="14100"/>
        <pc:sldMkLst>
          <pc:docMk/>
          <pc:sldMk cId="2632888395" sldId="264"/>
        </pc:sldMkLst>
        <pc:spChg chg="mod ord">
          <ac:chgData name="Emily Almeda-Lopez" userId="S::ealmedalopez@dlc-ma.org::3d148d01-45ab-4d84-bf6d-ca39e19e06be" providerId="AD" clId="Web-{FABF9532-667F-FAB1-0286-12B94691A6B2}" dt="2023-04-19T19:13:43.482" v="48"/>
          <ac:spMkLst>
            <pc:docMk/>
            <pc:sldMk cId="2632888395" sldId="264"/>
            <ac:spMk id="2" creationId="{E77A2F34-6BE1-1006-8A36-D1C588F56103}"/>
          </ac:spMkLst>
        </pc:spChg>
        <pc:spChg chg="mod ord">
          <ac:chgData name="Emily Almeda-Lopez" userId="S::ealmedalopez@dlc-ma.org::3d148d01-45ab-4d84-bf6d-ca39e19e06be" providerId="AD" clId="Web-{FABF9532-667F-FAB1-0286-12B94691A6B2}" dt="2023-04-19T19:14:00.326" v="49" actId="20577"/>
          <ac:spMkLst>
            <pc:docMk/>
            <pc:sldMk cId="2632888395" sldId="264"/>
            <ac:spMk id="3" creationId="{18F62B11-FFDC-741A-74F5-B25FF93A7023}"/>
          </ac:spMkLst>
        </pc:spChg>
        <pc:spChg chg="add del mod ord">
          <ac:chgData name="Emily Almeda-Lopez" userId="S::ealmedalopez@dlc-ma.org::3d148d01-45ab-4d84-bf6d-ca39e19e06be" providerId="AD" clId="Web-{FABF9532-667F-FAB1-0286-12B94691A6B2}" dt="2023-04-19T19:19:39.228" v="50"/>
          <ac:spMkLst>
            <pc:docMk/>
            <pc:sldMk cId="2632888395" sldId="264"/>
            <ac:spMk id="4" creationId="{0DD91356-9801-F2A0-9C40-2DACA5D14965}"/>
          </ac:spMkLst>
        </pc:spChg>
        <pc:picChg chg="add mod ord">
          <ac:chgData name="Emily Almeda-Lopez" userId="S::ealmedalopez@dlc-ma.org::3d148d01-45ab-4d84-bf6d-ca39e19e06be" providerId="AD" clId="Web-{FABF9532-667F-FAB1-0286-12B94691A6B2}" dt="2023-04-19T19:20:48.090" v="55" actId="1076"/>
          <ac:picMkLst>
            <pc:docMk/>
            <pc:sldMk cId="2632888395" sldId="264"/>
            <ac:picMk id="5" creationId="{394801F4-243C-5A66-6B22-4B62705F4328}"/>
          </ac:picMkLst>
        </pc:picChg>
        <pc:picChg chg="add mod">
          <ac:chgData name="Emily Almeda-Lopez" userId="S::ealmedalopez@dlc-ma.org::3d148d01-45ab-4d84-bf6d-ca39e19e06be" providerId="AD" clId="Web-{FABF9532-667F-FAB1-0286-12B94691A6B2}" dt="2023-04-19T19:22:31.484" v="61" actId="1076"/>
          <ac:picMkLst>
            <pc:docMk/>
            <pc:sldMk cId="2632888395" sldId="264"/>
            <ac:picMk id="6" creationId="{5E04101B-3B0E-8DDC-AAE0-947E2F531C40}"/>
          </ac:picMkLst>
        </pc:picChg>
        <pc:picChg chg="add mod">
          <ac:chgData name="Emily Almeda-Lopez" userId="S::ealmedalopez@dlc-ma.org::3d148d01-45ab-4d84-bf6d-ca39e19e06be" providerId="AD" clId="Web-{FABF9532-667F-FAB1-0286-12B94691A6B2}" dt="2023-04-19T19:22:38.281" v="62" actId="14100"/>
          <ac:picMkLst>
            <pc:docMk/>
            <pc:sldMk cId="2632888395" sldId="264"/>
            <ac:picMk id="7" creationId="{D8958CDB-293B-1006-E147-57CECF44280C}"/>
          </ac:picMkLst>
        </pc:picChg>
        <pc:extLst>
          <p:ext xmlns:p="http://schemas.openxmlformats.org/presentationml/2006/main" uri="{D6D511B9-2390-475A-947B-AFAB55BFBCF1}">
            <pc226:cmChg xmlns:pc226="http://schemas.microsoft.com/office/powerpoint/2022/06/main/command" chg="add">
              <pc226:chgData name="Emily Almeda-Lopez" userId="S::ealmedalopez@dlc-ma.org::3d148d01-45ab-4d84-bf6d-ca39e19e06be" providerId="AD" clId="Web-{FABF9532-667F-FAB1-0286-12B94691A6B2}" dt="2023-04-19T17:51:59.070" v="19"/>
              <pc2:cmMkLst xmlns:pc2="http://schemas.microsoft.com/office/powerpoint/2019/9/main/command">
                <pc:docMk/>
                <pc:sldMk cId="2632888395" sldId="264"/>
                <pc2:cmMk id="{F70A5BF5-353F-4473-8BFE-4F20F95BF2A5}"/>
              </pc2:cmMkLst>
            </pc226:cmChg>
          </p:ext>
        </pc:extLst>
      </pc:sldChg>
      <pc:sldChg chg="addSp delSp modSp new">
        <pc:chgData name="Emily Almeda-Lopez" userId="S::ealmedalopez@dlc-ma.org::3d148d01-45ab-4d84-bf6d-ca39e19e06be" providerId="AD" clId="Web-{FABF9532-667F-FAB1-0286-12B94691A6B2}" dt="2023-04-20T17:59:21.766" v="148" actId="20577"/>
        <pc:sldMkLst>
          <pc:docMk/>
          <pc:sldMk cId="2995651738" sldId="265"/>
        </pc:sldMkLst>
        <pc:spChg chg="mod">
          <ac:chgData name="Emily Almeda-Lopez" userId="S::ealmedalopez@dlc-ma.org::3d148d01-45ab-4d84-bf6d-ca39e19e06be" providerId="AD" clId="Web-{FABF9532-667F-FAB1-0286-12B94691A6B2}" dt="2023-04-19T19:50:56.371" v="69" actId="20577"/>
          <ac:spMkLst>
            <pc:docMk/>
            <pc:sldMk cId="2995651738" sldId="265"/>
            <ac:spMk id="2" creationId="{B71125AB-3D9E-4895-9D77-45B1A130991D}"/>
          </ac:spMkLst>
        </pc:spChg>
        <pc:spChg chg="mod">
          <ac:chgData name="Emily Almeda-Lopez" userId="S::ealmedalopez@dlc-ma.org::3d148d01-45ab-4d84-bf6d-ca39e19e06be" providerId="AD" clId="Web-{FABF9532-667F-FAB1-0286-12B94691A6B2}" dt="2023-04-20T17:59:21.766" v="148" actId="20577"/>
          <ac:spMkLst>
            <pc:docMk/>
            <pc:sldMk cId="2995651738" sldId="265"/>
            <ac:spMk id="3" creationId="{91597BF3-52B4-57CA-4831-A8A002E18FA4}"/>
          </ac:spMkLst>
        </pc:spChg>
        <pc:spChg chg="del">
          <ac:chgData name="Emily Almeda-Lopez" userId="S::ealmedalopez@dlc-ma.org::3d148d01-45ab-4d84-bf6d-ca39e19e06be" providerId="AD" clId="Web-{FABF9532-667F-FAB1-0286-12B94691A6B2}" dt="2023-04-20T16:49:01.115" v="74"/>
          <ac:spMkLst>
            <pc:docMk/>
            <pc:sldMk cId="2995651738" sldId="265"/>
            <ac:spMk id="4" creationId="{91DDAF60-62EC-F3BC-4AE2-794FFB49323D}"/>
          </ac:spMkLst>
        </pc:spChg>
        <pc:picChg chg="add mod ord">
          <ac:chgData name="Emily Almeda-Lopez" userId="S::ealmedalopez@dlc-ma.org::3d148d01-45ab-4d84-bf6d-ca39e19e06be" providerId="AD" clId="Web-{FABF9532-667F-FAB1-0286-12B94691A6B2}" dt="2023-04-20T16:49:07.413" v="75" actId="14100"/>
          <ac:picMkLst>
            <pc:docMk/>
            <pc:sldMk cId="2995651738" sldId="265"/>
            <ac:picMk id="5" creationId="{3ACAF1BB-2095-04B9-8E77-A95A4CE3ABC1}"/>
          </ac:picMkLst>
        </pc:picChg>
      </pc:sldChg>
      <pc:sldChg chg="new del">
        <pc:chgData name="Emily Almeda-Lopez" userId="S::ealmedalopez@dlc-ma.org::3d148d01-45ab-4d84-bf6d-ca39e19e06be" providerId="AD" clId="Web-{FABF9532-667F-FAB1-0286-12B94691A6B2}" dt="2023-04-20T13:13:47.611" v="73"/>
        <pc:sldMkLst>
          <pc:docMk/>
          <pc:sldMk cId="2168494453" sldId="266"/>
        </pc:sldMkLst>
      </pc:sldChg>
      <pc:sldChg chg="modSp new">
        <pc:chgData name="Emily Almeda-Lopez" userId="S::ealmedalopez@dlc-ma.org::3d148d01-45ab-4d84-bf6d-ca39e19e06be" providerId="AD" clId="Web-{FABF9532-667F-FAB1-0286-12B94691A6B2}" dt="2023-04-20T18:24:02.898" v="157" actId="20577"/>
        <pc:sldMkLst>
          <pc:docMk/>
          <pc:sldMk cId="2618497457" sldId="266"/>
        </pc:sldMkLst>
        <pc:spChg chg="mod">
          <ac:chgData name="Emily Almeda-Lopez" userId="S::ealmedalopez@dlc-ma.org::3d148d01-45ab-4d84-bf6d-ca39e19e06be" providerId="AD" clId="Web-{FABF9532-667F-FAB1-0286-12B94691A6B2}" dt="2023-04-20T18:24:02.898" v="157" actId="20577"/>
          <ac:spMkLst>
            <pc:docMk/>
            <pc:sldMk cId="2618497457" sldId="266"/>
            <ac:spMk id="2" creationId="{D90737AA-BE65-31FD-470B-B6054C56FBB4}"/>
          </ac:spMkLst>
        </pc:spChg>
      </pc:sldChg>
      <pc:sldChg chg="modSp new">
        <pc:chgData name="Emily Almeda-Lopez" userId="S::ealmedalopez@dlc-ma.org::3d148d01-45ab-4d84-bf6d-ca39e19e06be" providerId="AD" clId="Web-{FABF9532-667F-FAB1-0286-12B94691A6B2}" dt="2023-04-20T18:24:33.492" v="170" actId="20577"/>
        <pc:sldMkLst>
          <pc:docMk/>
          <pc:sldMk cId="3902228613" sldId="267"/>
        </pc:sldMkLst>
        <pc:spChg chg="mod">
          <ac:chgData name="Emily Almeda-Lopez" userId="S::ealmedalopez@dlc-ma.org::3d148d01-45ab-4d84-bf6d-ca39e19e06be" providerId="AD" clId="Web-{FABF9532-667F-FAB1-0286-12B94691A6B2}" dt="2023-04-20T18:24:33.492" v="170" actId="20577"/>
          <ac:spMkLst>
            <pc:docMk/>
            <pc:sldMk cId="3902228613" sldId="267"/>
            <ac:spMk id="2" creationId="{6331240E-303E-FDDE-13EC-A0E4AEECAAAA}"/>
          </ac:spMkLst>
        </pc:spChg>
      </pc:sldChg>
      <pc:sldChg chg="new">
        <pc:chgData name="Emily Almeda-Lopez" userId="S::ealmedalopez@dlc-ma.org::3d148d01-45ab-4d84-bf6d-ca39e19e06be" providerId="AD" clId="Web-{FABF9532-667F-FAB1-0286-12B94691A6B2}" dt="2023-04-20T18:24:10.789" v="161"/>
        <pc:sldMkLst>
          <pc:docMk/>
          <pc:sldMk cId="3744412636" sldId="268"/>
        </pc:sldMkLst>
      </pc:sldChg>
    </pc:docChg>
  </pc:docChgLst>
  <pc:docChgLst>
    <pc:chgData name="Emily Almeda-Lopez" userId="S::ealmedalopez@dlc-ma.org::3d148d01-45ab-4d84-bf6d-ca39e19e06be" providerId="AD" clId="Web-{B17119A2-4F82-2A6F-904D-C063BADD989E}"/>
    <pc:docChg chg="addSld modSld">
      <pc:chgData name="Emily Almeda-Lopez" userId="S::ealmedalopez@dlc-ma.org::3d148d01-45ab-4d84-bf6d-ca39e19e06be" providerId="AD" clId="Web-{B17119A2-4F82-2A6F-904D-C063BADD989E}" dt="2023-08-10T18:46:48.073" v="51"/>
      <pc:docMkLst>
        <pc:docMk/>
      </pc:docMkLst>
      <pc:sldChg chg="modNotes">
        <pc:chgData name="Emily Almeda-Lopez" userId="S::ealmedalopez@dlc-ma.org::3d148d01-45ab-4d84-bf6d-ca39e19e06be" providerId="AD" clId="Web-{B17119A2-4F82-2A6F-904D-C063BADD989E}" dt="2023-08-10T18:32:40.895" v="1"/>
        <pc:sldMkLst>
          <pc:docMk/>
          <pc:sldMk cId="3453665422" sldId="272"/>
        </pc:sldMkLst>
      </pc:sldChg>
      <pc:sldChg chg="modNotes">
        <pc:chgData name="Emily Almeda-Lopez" userId="S::ealmedalopez@dlc-ma.org::3d148d01-45ab-4d84-bf6d-ca39e19e06be" providerId="AD" clId="Web-{B17119A2-4F82-2A6F-904D-C063BADD989E}" dt="2023-08-10T18:46:48.073" v="51"/>
        <pc:sldMkLst>
          <pc:docMk/>
          <pc:sldMk cId="3632723301" sldId="277"/>
        </pc:sldMkLst>
      </pc:sldChg>
      <pc:sldChg chg="new">
        <pc:chgData name="Emily Almeda-Lopez" userId="S::ealmedalopez@dlc-ma.org::3d148d01-45ab-4d84-bf6d-ca39e19e06be" providerId="AD" clId="Web-{B17119A2-4F82-2A6F-904D-C063BADD989E}" dt="2023-08-10T16:24:41.410" v="0"/>
        <pc:sldMkLst>
          <pc:docMk/>
          <pc:sldMk cId="1415049736" sldId="278"/>
        </pc:sldMkLst>
      </pc:sldChg>
    </pc:docChg>
  </pc:docChgLst>
  <pc:docChgLst>
    <pc:chgData name="Guest User" userId="S::urn:spo:anon#d32412fc5062484fcd2229650770d9506f28c36c11bd8210340a40baf26515d9::" providerId="AD" clId="Web-{9C4E5F5F-BF72-6211-8AC6-5546D2F7A6C3}"/>
    <pc:docChg chg="addSld modSld">
      <pc:chgData name="Guest User" userId="S::urn:spo:anon#d32412fc5062484fcd2229650770d9506f28c36c11bd8210340a40baf26515d9::" providerId="AD" clId="Web-{9C4E5F5F-BF72-6211-8AC6-5546D2F7A6C3}" dt="2023-09-15T18:55:06.576" v="246" actId="20577"/>
      <pc:docMkLst>
        <pc:docMk/>
      </pc:docMkLst>
      <pc:sldChg chg="modSp">
        <pc:chgData name="Guest User" userId="S::urn:spo:anon#d32412fc5062484fcd2229650770d9506f28c36c11bd8210340a40baf26515d9::" providerId="AD" clId="Web-{9C4E5F5F-BF72-6211-8AC6-5546D2F7A6C3}" dt="2023-09-15T17:58:05.501" v="18" actId="20577"/>
        <pc:sldMkLst>
          <pc:docMk/>
          <pc:sldMk cId="109857222" sldId="256"/>
        </pc:sldMkLst>
        <pc:spChg chg="mod">
          <ac:chgData name="Guest User" userId="S::urn:spo:anon#d32412fc5062484fcd2229650770d9506f28c36c11bd8210340a40baf26515d9::" providerId="AD" clId="Web-{9C4E5F5F-BF72-6211-8AC6-5546D2F7A6C3}" dt="2023-09-15T17:58:05.501" v="18" actId="20577"/>
          <ac:spMkLst>
            <pc:docMk/>
            <pc:sldMk cId="109857222" sldId="256"/>
            <ac:spMk id="3" creationId="{00000000-0000-0000-0000-000000000000}"/>
          </ac:spMkLst>
        </pc:spChg>
      </pc:sldChg>
      <pc:sldChg chg="modSp">
        <pc:chgData name="Guest User" userId="S::urn:spo:anon#d32412fc5062484fcd2229650770d9506f28c36c11bd8210340a40baf26515d9::" providerId="AD" clId="Web-{9C4E5F5F-BF72-6211-8AC6-5546D2F7A6C3}" dt="2023-09-15T17:59:49.317" v="32" actId="20577"/>
        <pc:sldMkLst>
          <pc:docMk/>
          <pc:sldMk cId="4118057776" sldId="259"/>
        </pc:sldMkLst>
        <pc:spChg chg="mod">
          <ac:chgData name="Guest User" userId="S::urn:spo:anon#d32412fc5062484fcd2229650770d9506f28c36c11bd8210340a40baf26515d9::" providerId="AD" clId="Web-{9C4E5F5F-BF72-6211-8AC6-5546D2F7A6C3}" dt="2023-09-15T17:59:49.317" v="32" actId="20577"/>
          <ac:spMkLst>
            <pc:docMk/>
            <pc:sldMk cId="4118057776" sldId="259"/>
            <ac:spMk id="2" creationId="{4B538EA4-3959-8E44-BC68-5E5CD623D32F}"/>
          </ac:spMkLst>
        </pc:spChg>
        <pc:spChg chg="mod">
          <ac:chgData name="Guest User" userId="S::urn:spo:anon#d32412fc5062484fcd2229650770d9506f28c36c11bd8210340a40baf26515d9::" providerId="AD" clId="Web-{9C4E5F5F-BF72-6211-8AC6-5546D2F7A6C3}" dt="2023-09-15T17:59:41.395" v="31" actId="14100"/>
          <ac:spMkLst>
            <pc:docMk/>
            <pc:sldMk cId="4118057776" sldId="259"/>
            <ac:spMk id="3" creationId="{1A88B4EA-159A-CB80-C1B4-DAE614B07BAA}"/>
          </ac:spMkLst>
        </pc:spChg>
      </pc:sldChg>
      <pc:sldChg chg="modSp">
        <pc:chgData name="Guest User" userId="S::urn:spo:anon#d32412fc5062484fcd2229650770d9506f28c36c11bd8210340a40baf26515d9::" providerId="AD" clId="Web-{9C4E5F5F-BF72-6211-8AC6-5546D2F7A6C3}" dt="2023-09-15T18:02:54.854" v="105" actId="20577"/>
        <pc:sldMkLst>
          <pc:docMk/>
          <pc:sldMk cId="604116493" sldId="263"/>
        </pc:sldMkLst>
        <pc:spChg chg="mod">
          <ac:chgData name="Guest User" userId="S::urn:spo:anon#d32412fc5062484fcd2229650770d9506f28c36c11bd8210340a40baf26515d9::" providerId="AD" clId="Web-{9C4E5F5F-BF72-6211-8AC6-5546D2F7A6C3}" dt="2023-09-15T18:00:31.990" v="43" actId="20577"/>
          <ac:spMkLst>
            <pc:docMk/>
            <pc:sldMk cId="604116493" sldId="263"/>
            <ac:spMk id="2" creationId="{5DD2F40D-57C7-00DE-CB9C-CE396B930ADE}"/>
          </ac:spMkLst>
        </pc:spChg>
        <pc:spChg chg="mod">
          <ac:chgData name="Guest User" userId="S::urn:spo:anon#d32412fc5062484fcd2229650770d9506f28c36c11bd8210340a40baf26515d9::" providerId="AD" clId="Web-{9C4E5F5F-BF72-6211-8AC6-5546D2F7A6C3}" dt="2023-09-15T18:02:54.854" v="105" actId="20577"/>
          <ac:spMkLst>
            <pc:docMk/>
            <pc:sldMk cId="604116493" sldId="263"/>
            <ac:spMk id="6" creationId="{AA30AA3C-9650-CDEB-F57B-0BD7BEBDA322}"/>
          </ac:spMkLst>
        </pc:spChg>
      </pc:sldChg>
      <pc:sldChg chg="modSp">
        <pc:chgData name="Guest User" userId="S::urn:spo:anon#d32412fc5062484fcd2229650770d9506f28c36c11bd8210340a40baf26515d9::" providerId="AD" clId="Web-{9C4E5F5F-BF72-6211-8AC6-5546D2F7A6C3}" dt="2023-09-15T18:00:00.942" v="34" actId="20577"/>
        <pc:sldMkLst>
          <pc:docMk/>
          <pc:sldMk cId="3927081627" sldId="273"/>
        </pc:sldMkLst>
        <pc:spChg chg="mod">
          <ac:chgData name="Guest User" userId="S::urn:spo:anon#d32412fc5062484fcd2229650770d9506f28c36c11bd8210340a40baf26515d9::" providerId="AD" clId="Web-{9C4E5F5F-BF72-6211-8AC6-5546D2F7A6C3}" dt="2023-09-15T18:00:00.942" v="34" actId="20577"/>
          <ac:spMkLst>
            <pc:docMk/>
            <pc:sldMk cId="3927081627" sldId="273"/>
            <ac:spMk id="2" creationId="{4B538EA4-3959-8E44-BC68-5E5CD623D32F}"/>
          </ac:spMkLst>
        </pc:spChg>
      </pc:sldChg>
      <pc:sldChg chg="modSp add replId">
        <pc:chgData name="Guest User" userId="S::urn:spo:anon#d32412fc5062484fcd2229650770d9506f28c36c11bd8210340a40baf26515d9::" providerId="AD" clId="Web-{9C4E5F5F-BF72-6211-8AC6-5546D2F7A6C3}" dt="2023-09-15T18:55:06.576" v="246" actId="20577"/>
        <pc:sldMkLst>
          <pc:docMk/>
          <pc:sldMk cId="1544999329" sldId="279"/>
        </pc:sldMkLst>
        <pc:spChg chg="mod">
          <ac:chgData name="Guest User" userId="S::urn:spo:anon#d32412fc5062484fcd2229650770d9506f28c36c11bd8210340a40baf26515d9::" providerId="AD" clId="Web-{9C4E5F5F-BF72-6211-8AC6-5546D2F7A6C3}" dt="2023-09-15T18:55:06.576" v="246" actId="20577"/>
          <ac:spMkLst>
            <pc:docMk/>
            <pc:sldMk cId="1544999329" sldId="279"/>
            <ac:spMk id="6" creationId="{AA30AA3C-9650-CDEB-F57B-0BD7BEBDA322}"/>
          </ac:spMkLst>
        </pc:spChg>
      </pc:sldChg>
    </pc:docChg>
  </pc:docChgLst>
  <pc:docChgLst>
    <pc:chgData name="Emily Almeda-Lopez" userId="S::ealmedalopez@dlc-ma.org::3d148d01-45ab-4d84-bf6d-ca39e19e06be" providerId="AD" clId="Web-{F87B8847-91A8-1C2F-5BA4-11B762A41BC6}"/>
    <pc:docChg chg="modSld">
      <pc:chgData name="Emily Almeda-Lopez" userId="S::ealmedalopez@dlc-ma.org::3d148d01-45ab-4d84-bf6d-ca39e19e06be" providerId="AD" clId="Web-{F87B8847-91A8-1C2F-5BA4-11B762A41BC6}" dt="2023-06-29T17:40:18.107" v="87" actId="20577"/>
      <pc:docMkLst>
        <pc:docMk/>
      </pc:docMkLst>
      <pc:sldChg chg="modSp">
        <pc:chgData name="Emily Almeda-Lopez" userId="S::ealmedalopez@dlc-ma.org::3d148d01-45ab-4d84-bf6d-ca39e19e06be" providerId="AD" clId="Web-{F87B8847-91A8-1C2F-5BA4-11B762A41BC6}" dt="2023-06-29T17:40:18.107" v="87" actId="20577"/>
        <pc:sldMkLst>
          <pc:docMk/>
          <pc:sldMk cId="4189625180" sldId="276"/>
        </pc:sldMkLst>
        <pc:spChg chg="mod">
          <ac:chgData name="Emily Almeda-Lopez" userId="S::ealmedalopez@dlc-ma.org::3d148d01-45ab-4d84-bf6d-ca39e19e06be" providerId="AD" clId="Web-{F87B8847-91A8-1C2F-5BA4-11B762A41BC6}" dt="2023-06-29T17:40:18.107" v="87" actId="20577"/>
          <ac:spMkLst>
            <pc:docMk/>
            <pc:sldMk cId="4189625180" sldId="276"/>
            <ac:spMk id="3" creationId="{0E058A49-90A6-5AA5-EC99-91433E9F1F83}"/>
          </ac:spMkLst>
        </pc:spChg>
      </pc:sldChg>
    </pc:docChg>
  </pc:docChgLst>
  <pc:docChgLst>
    <pc:chgData name="Emily Almeda-Lopez" userId="S::ealmedalopez@dlc-ma.org::3d148d01-45ab-4d84-bf6d-ca39e19e06be" providerId="AD" clId="Web-{73BBE388-901D-0B1D-11AF-23B66674EE21}"/>
    <pc:docChg chg="addSld modSld">
      <pc:chgData name="Emily Almeda-Lopez" userId="S::ealmedalopez@dlc-ma.org::3d148d01-45ab-4d84-bf6d-ca39e19e06be" providerId="AD" clId="Web-{73BBE388-901D-0B1D-11AF-23B66674EE21}" dt="2023-06-27T17:47:10.819" v="400" actId="20577"/>
      <pc:docMkLst>
        <pc:docMk/>
      </pc:docMkLst>
      <pc:sldChg chg="modSp">
        <pc:chgData name="Emily Almeda-Lopez" userId="S::ealmedalopez@dlc-ma.org::3d148d01-45ab-4d84-bf6d-ca39e19e06be" providerId="AD" clId="Web-{73BBE388-901D-0B1D-11AF-23B66674EE21}" dt="2023-06-27T17:47:10.819" v="400" actId="20577"/>
        <pc:sldMkLst>
          <pc:docMk/>
          <pc:sldMk cId="109857222" sldId="256"/>
        </pc:sldMkLst>
        <pc:spChg chg="mod">
          <ac:chgData name="Emily Almeda-Lopez" userId="S::ealmedalopez@dlc-ma.org::3d148d01-45ab-4d84-bf6d-ca39e19e06be" providerId="AD" clId="Web-{73BBE388-901D-0B1D-11AF-23B66674EE21}" dt="2023-06-27T17:47:10.819" v="400" actId="20577"/>
          <ac:spMkLst>
            <pc:docMk/>
            <pc:sldMk cId="109857222" sldId="256"/>
            <ac:spMk id="3" creationId="{00000000-0000-0000-0000-000000000000}"/>
          </ac:spMkLst>
        </pc:spChg>
      </pc:sldChg>
      <pc:sldChg chg="addSp delSp modSp mod modClrScheme chgLayout">
        <pc:chgData name="Emily Almeda-Lopez" userId="S::ealmedalopez@dlc-ma.org::3d148d01-45ab-4d84-bf6d-ca39e19e06be" providerId="AD" clId="Web-{73BBE388-901D-0B1D-11AF-23B66674EE21}" dt="2023-06-27T15:47:23.895" v="11" actId="20577"/>
        <pc:sldMkLst>
          <pc:docMk/>
          <pc:sldMk cId="4118057776" sldId="259"/>
        </pc:sldMkLst>
        <pc:spChg chg="mod ord">
          <ac:chgData name="Emily Almeda-Lopez" userId="S::ealmedalopez@dlc-ma.org::3d148d01-45ab-4d84-bf6d-ca39e19e06be" providerId="AD" clId="Web-{73BBE388-901D-0B1D-11AF-23B66674EE21}" dt="2023-06-27T15:47:23.895" v="11" actId="20577"/>
          <ac:spMkLst>
            <pc:docMk/>
            <pc:sldMk cId="4118057776" sldId="259"/>
            <ac:spMk id="2" creationId="{4B538EA4-3959-8E44-BC68-5E5CD623D32F}"/>
          </ac:spMkLst>
        </pc:spChg>
        <pc:spChg chg="mod ord">
          <ac:chgData name="Emily Almeda-Lopez" userId="S::ealmedalopez@dlc-ma.org::3d148d01-45ab-4d84-bf6d-ca39e19e06be" providerId="AD" clId="Web-{73BBE388-901D-0B1D-11AF-23B66674EE21}" dt="2023-06-27T15:47:12.004" v="2"/>
          <ac:spMkLst>
            <pc:docMk/>
            <pc:sldMk cId="4118057776" sldId="259"/>
            <ac:spMk id="3" creationId="{1A88B4EA-159A-CB80-C1B4-DAE614B07BAA}"/>
          </ac:spMkLst>
        </pc:spChg>
        <pc:spChg chg="mod">
          <ac:chgData name="Emily Almeda-Lopez" userId="S::ealmedalopez@dlc-ma.org::3d148d01-45ab-4d84-bf6d-ca39e19e06be" providerId="AD" clId="Web-{73BBE388-901D-0B1D-11AF-23B66674EE21}" dt="2023-06-27T15:47:17.629" v="3" actId="20577"/>
          <ac:spMkLst>
            <pc:docMk/>
            <pc:sldMk cId="4118057776" sldId="259"/>
            <ac:spMk id="6" creationId="{61AFA53B-B338-5C49-C398-FF4CD56CD2FB}"/>
          </ac:spMkLst>
        </pc:spChg>
        <pc:spChg chg="del">
          <ac:chgData name="Emily Almeda-Lopez" userId="S::ealmedalopez@dlc-ma.org::3d148d01-45ab-4d84-bf6d-ca39e19e06be" providerId="AD" clId="Web-{73BBE388-901D-0B1D-11AF-23B66674EE21}" dt="2023-06-27T15:47:03.878" v="1"/>
          <ac:spMkLst>
            <pc:docMk/>
            <pc:sldMk cId="4118057776" sldId="259"/>
            <ac:spMk id="7" creationId="{94983483-FEE0-966B-DAE0-057B908D8475}"/>
          </ac:spMkLst>
        </pc:spChg>
        <pc:spChg chg="add del mod">
          <ac:chgData name="Emily Almeda-Lopez" userId="S::ealmedalopez@dlc-ma.org::3d148d01-45ab-4d84-bf6d-ca39e19e06be" providerId="AD" clId="Web-{73BBE388-901D-0B1D-11AF-23B66674EE21}" dt="2023-06-27T15:47:12.004" v="2"/>
          <ac:spMkLst>
            <pc:docMk/>
            <pc:sldMk cId="4118057776" sldId="259"/>
            <ac:spMk id="8" creationId="{7DB1C47B-79FF-B9E0-6F0F-B5D480A603DF}"/>
          </ac:spMkLst>
        </pc:spChg>
        <pc:spChg chg="del">
          <ac:chgData name="Emily Almeda-Lopez" userId="S::ealmedalopez@dlc-ma.org::3d148d01-45ab-4d84-bf6d-ca39e19e06be" providerId="AD" clId="Web-{73BBE388-901D-0B1D-11AF-23B66674EE21}" dt="2023-06-27T15:47:01.222" v="0"/>
          <ac:spMkLst>
            <pc:docMk/>
            <pc:sldMk cId="4118057776" sldId="259"/>
            <ac:spMk id="11" creationId="{EC23D8AC-0D7C-10EB-891F-18047574FB2B}"/>
          </ac:spMkLst>
        </pc:spChg>
      </pc:sldChg>
      <pc:sldChg chg="addSp delSp modSp mod modClrScheme chgLayout">
        <pc:chgData name="Emily Almeda-Lopez" userId="S::ealmedalopez@dlc-ma.org::3d148d01-45ab-4d84-bf6d-ca39e19e06be" providerId="AD" clId="Web-{73BBE388-901D-0B1D-11AF-23B66674EE21}" dt="2023-06-27T15:49:28.539" v="27" actId="20577"/>
        <pc:sldMkLst>
          <pc:docMk/>
          <pc:sldMk cId="604116493" sldId="263"/>
        </pc:sldMkLst>
        <pc:spChg chg="mod ord">
          <ac:chgData name="Emily Almeda-Lopez" userId="S::ealmedalopez@dlc-ma.org::3d148d01-45ab-4d84-bf6d-ca39e19e06be" providerId="AD" clId="Web-{73BBE388-901D-0B1D-11AF-23B66674EE21}" dt="2023-06-27T15:49:03.382" v="21"/>
          <ac:spMkLst>
            <pc:docMk/>
            <pc:sldMk cId="604116493" sldId="263"/>
            <ac:spMk id="2" creationId="{5DD2F40D-57C7-00DE-CB9C-CE396B930ADE}"/>
          </ac:spMkLst>
        </pc:spChg>
        <pc:spChg chg="del mod ord">
          <ac:chgData name="Emily Almeda-Lopez" userId="S::ealmedalopez@dlc-ma.org::3d148d01-45ab-4d84-bf6d-ca39e19e06be" providerId="AD" clId="Web-{73BBE388-901D-0B1D-11AF-23B66674EE21}" dt="2023-06-27T15:49:20.398" v="26"/>
          <ac:spMkLst>
            <pc:docMk/>
            <pc:sldMk cId="604116493" sldId="263"/>
            <ac:spMk id="4" creationId="{670B20F9-451F-58D1-11A4-18EEF8394573}"/>
          </ac:spMkLst>
        </pc:spChg>
        <pc:spChg chg="add mod ord">
          <ac:chgData name="Emily Almeda-Lopez" userId="S::ealmedalopez@dlc-ma.org::3d148d01-45ab-4d84-bf6d-ca39e19e06be" providerId="AD" clId="Web-{73BBE388-901D-0B1D-11AF-23B66674EE21}" dt="2023-06-27T15:49:28.539" v="27" actId="20577"/>
          <ac:spMkLst>
            <pc:docMk/>
            <pc:sldMk cId="604116493" sldId="263"/>
            <ac:spMk id="6" creationId="{AA30AA3C-9650-CDEB-F57B-0BD7BEBDA322}"/>
          </ac:spMkLst>
        </pc:spChg>
        <pc:picChg chg="del">
          <ac:chgData name="Emily Almeda-Lopez" userId="S::ealmedalopez@dlc-ma.org::3d148d01-45ab-4d84-bf6d-ca39e19e06be" providerId="AD" clId="Web-{73BBE388-901D-0B1D-11AF-23B66674EE21}" dt="2023-06-27T15:48:54.554" v="20"/>
          <ac:picMkLst>
            <pc:docMk/>
            <pc:sldMk cId="604116493" sldId="263"/>
            <ac:picMk id="5" creationId="{1291DC13-3E49-E7F6-F026-398993F9CB84}"/>
          </ac:picMkLst>
        </pc:picChg>
      </pc:sldChg>
      <pc:sldChg chg="addSp delSp modSp">
        <pc:chgData name="Emily Almeda-Lopez" userId="S::ealmedalopez@dlc-ma.org::3d148d01-45ab-4d84-bf6d-ca39e19e06be" providerId="AD" clId="Web-{73BBE388-901D-0B1D-11AF-23B66674EE21}" dt="2023-06-27T15:54:21.940" v="34" actId="20577"/>
        <pc:sldMkLst>
          <pc:docMk/>
          <pc:sldMk cId="2632888395" sldId="264"/>
        </pc:sldMkLst>
        <pc:spChg chg="mod">
          <ac:chgData name="Emily Almeda-Lopez" userId="S::ealmedalopez@dlc-ma.org::3d148d01-45ab-4d84-bf6d-ca39e19e06be" providerId="AD" clId="Web-{73BBE388-901D-0B1D-11AF-23B66674EE21}" dt="2023-06-27T15:54:21.940" v="34" actId="20577"/>
          <ac:spMkLst>
            <pc:docMk/>
            <pc:sldMk cId="2632888395" sldId="264"/>
            <ac:spMk id="3" creationId="{18F62B11-FFDC-741A-74F5-B25FF93A7023}"/>
          </ac:spMkLst>
        </pc:spChg>
        <pc:spChg chg="add del mod">
          <ac:chgData name="Emily Almeda-Lopez" userId="S::ealmedalopez@dlc-ma.org::3d148d01-45ab-4d84-bf6d-ca39e19e06be" providerId="AD" clId="Web-{73BBE388-901D-0B1D-11AF-23B66674EE21}" dt="2023-06-27T15:54:07.861" v="32"/>
          <ac:spMkLst>
            <pc:docMk/>
            <pc:sldMk cId="2632888395" sldId="264"/>
            <ac:spMk id="8" creationId="{805919D3-45CB-DD89-F5A8-DE28C931EF74}"/>
          </ac:spMkLst>
        </pc:spChg>
        <pc:picChg chg="del">
          <ac:chgData name="Emily Almeda-Lopez" userId="S::ealmedalopez@dlc-ma.org::3d148d01-45ab-4d84-bf6d-ca39e19e06be" providerId="AD" clId="Web-{73BBE388-901D-0B1D-11AF-23B66674EE21}" dt="2023-06-27T15:53:40.219" v="31"/>
          <ac:picMkLst>
            <pc:docMk/>
            <pc:sldMk cId="2632888395" sldId="264"/>
            <ac:picMk id="5" creationId="{394801F4-243C-5A66-6B22-4B62705F4328}"/>
          </ac:picMkLst>
        </pc:picChg>
        <pc:picChg chg="del">
          <ac:chgData name="Emily Almeda-Lopez" userId="S::ealmedalopez@dlc-ma.org::3d148d01-45ab-4d84-bf6d-ca39e19e06be" providerId="AD" clId="Web-{73BBE388-901D-0B1D-11AF-23B66674EE21}" dt="2023-06-27T15:53:35.329" v="29"/>
          <ac:picMkLst>
            <pc:docMk/>
            <pc:sldMk cId="2632888395" sldId="264"/>
            <ac:picMk id="6" creationId="{5E04101B-3B0E-8DDC-AAE0-947E2F531C40}"/>
          </ac:picMkLst>
        </pc:picChg>
        <pc:picChg chg="del">
          <ac:chgData name="Emily Almeda-Lopez" userId="S::ealmedalopez@dlc-ma.org::3d148d01-45ab-4d84-bf6d-ca39e19e06be" providerId="AD" clId="Web-{73BBE388-901D-0B1D-11AF-23B66674EE21}" dt="2023-06-27T15:53:37.329" v="30"/>
          <ac:picMkLst>
            <pc:docMk/>
            <pc:sldMk cId="2632888395" sldId="264"/>
            <ac:picMk id="7" creationId="{D8958CDB-293B-1006-E147-57CECF44280C}"/>
          </ac:picMkLst>
        </pc:picChg>
      </pc:sldChg>
      <pc:sldChg chg="modSp">
        <pc:chgData name="Emily Almeda-Lopez" userId="S::ealmedalopez@dlc-ma.org::3d148d01-45ab-4d84-bf6d-ca39e19e06be" providerId="AD" clId="Web-{73BBE388-901D-0B1D-11AF-23B66674EE21}" dt="2023-06-27T16:28:29.477" v="142" actId="14100"/>
        <pc:sldMkLst>
          <pc:docMk/>
          <pc:sldMk cId="568268741" sldId="269"/>
        </pc:sldMkLst>
        <pc:spChg chg="mod">
          <ac:chgData name="Emily Almeda-Lopez" userId="S::ealmedalopez@dlc-ma.org::3d148d01-45ab-4d84-bf6d-ca39e19e06be" providerId="AD" clId="Web-{73BBE388-901D-0B1D-11AF-23B66674EE21}" dt="2023-06-27T16:28:19.899" v="140" actId="20577"/>
          <ac:spMkLst>
            <pc:docMk/>
            <pc:sldMk cId="568268741" sldId="269"/>
            <ac:spMk id="6" creationId="{6098E7CC-3A56-F852-AD47-00CF4119706A}"/>
          </ac:spMkLst>
        </pc:spChg>
        <pc:picChg chg="mod">
          <ac:chgData name="Emily Almeda-Lopez" userId="S::ealmedalopez@dlc-ma.org::3d148d01-45ab-4d84-bf6d-ca39e19e06be" providerId="AD" clId="Web-{73BBE388-901D-0B1D-11AF-23B66674EE21}" dt="2023-06-27T16:28:29.477" v="142" actId="14100"/>
          <ac:picMkLst>
            <pc:docMk/>
            <pc:sldMk cId="568268741" sldId="269"/>
            <ac:picMk id="5" creationId="{4F2F0F3C-8C3E-3595-2350-F9AA013EF145}"/>
          </ac:picMkLst>
        </pc:picChg>
      </pc:sldChg>
      <pc:sldChg chg="delSp modSp">
        <pc:chgData name="Emily Almeda-Lopez" userId="S::ealmedalopez@dlc-ma.org::3d148d01-45ab-4d84-bf6d-ca39e19e06be" providerId="AD" clId="Web-{73BBE388-901D-0B1D-11AF-23B66674EE21}" dt="2023-06-27T15:48:04.693" v="16" actId="20577"/>
        <pc:sldMkLst>
          <pc:docMk/>
          <pc:sldMk cId="3927081627" sldId="273"/>
        </pc:sldMkLst>
        <pc:spChg chg="mod">
          <ac:chgData name="Emily Almeda-Lopez" userId="S::ealmedalopez@dlc-ma.org::3d148d01-45ab-4d84-bf6d-ca39e19e06be" providerId="AD" clId="Web-{73BBE388-901D-0B1D-11AF-23B66674EE21}" dt="2023-06-27T15:48:04.693" v="16" actId="20577"/>
          <ac:spMkLst>
            <pc:docMk/>
            <pc:sldMk cId="3927081627" sldId="273"/>
            <ac:spMk id="3" creationId="{1A88B4EA-159A-CB80-C1B4-DAE614B07BAA}"/>
          </ac:spMkLst>
        </pc:spChg>
        <pc:spChg chg="del">
          <ac:chgData name="Emily Almeda-Lopez" userId="S::ealmedalopez@dlc-ma.org::3d148d01-45ab-4d84-bf6d-ca39e19e06be" providerId="AD" clId="Web-{73BBE388-901D-0B1D-11AF-23B66674EE21}" dt="2023-06-27T15:47:48.770" v="15"/>
          <ac:spMkLst>
            <pc:docMk/>
            <pc:sldMk cId="3927081627" sldId="273"/>
            <ac:spMk id="7" creationId="{94983483-FEE0-966B-DAE0-057B908D8475}"/>
          </ac:spMkLst>
        </pc:spChg>
        <pc:spChg chg="del">
          <ac:chgData name="Emily Almeda-Lopez" userId="S::ealmedalopez@dlc-ma.org::3d148d01-45ab-4d84-bf6d-ca39e19e06be" providerId="AD" clId="Web-{73BBE388-901D-0B1D-11AF-23B66674EE21}" dt="2023-06-27T15:47:44.208" v="14"/>
          <ac:spMkLst>
            <pc:docMk/>
            <pc:sldMk cId="3927081627" sldId="273"/>
            <ac:spMk id="11" creationId="{EC23D8AC-0D7C-10EB-891F-18047574FB2B}"/>
          </ac:spMkLst>
        </pc:spChg>
      </pc:sldChg>
      <pc:sldChg chg="addSp delSp modSp add mod replId modClrScheme chgLayout">
        <pc:chgData name="Emily Almeda-Lopez" userId="S::ealmedalopez@dlc-ma.org::3d148d01-45ab-4d84-bf6d-ca39e19e06be" providerId="AD" clId="Web-{73BBE388-901D-0B1D-11AF-23B66674EE21}" dt="2023-06-27T15:55:41.208" v="70" actId="20577"/>
        <pc:sldMkLst>
          <pc:docMk/>
          <pc:sldMk cId="1190459949" sldId="274"/>
        </pc:sldMkLst>
        <pc:spChg chg="mod ord">
          <ac:chgData name="Emily Almeda-Lopez" userId="S::ealmedalopez@dlc-ma.org::3d148d01-45ab-4d84-bf6d-ca39e19e06be" providerId="AD" clId="Web-{73BBE388-901D-0B1D-11AF-23B66674EE21}" dt="2023-06-27T15:55:41.208" v="70" actId="20577"/>
          <ac:spMkLst>
            <pc:docMk/>
            <pc:sldMk cId="1190459949" sldId="274"/>
            <ac:spMk id="2" creationId="{E77A2F34-6BE1-1006-8A36-D1C588F56103}"/>
          </ac:spMkLst>
        </pc:spChg>
        <pc:spChg chg="del">
          <ac:chgData name="Emily Almeda-Lopez" userId="S::ealmedalopez@dlc-ma.org::3d148d01-45ab-4d84-bf6d-ca39e19e06be" providerId="AD" clId="Web-{73BBE388-901D-0B1D-11AF-23B66674EE21}" dt="2023-06-27T15:54:38.362" v="35"/>
          <ac:spMkLst>
            <pc:docMk/>
            <pc:sldMk cId="1190459949" sldId="274"/>
            <ac:spMk id="3" creationId="{18F62B11-FFDC-741A-74F5-B25FF93A7023}"/>
          </ac:spMkLst>
        </pc:spChg>
        <pc:spChg chg="add del mod ord">
          <ac:chgData name="Emily Almeda-Lopez" userId="S::ealmedalopez@dlc-ma.org::3d148d01-45ab-4d84-bf6d-ca39e19e06be" providerId="AD" clId="Web-{73BBE388-901D-0B1D-11AF-23B66674EE21}" dt="2023-06-27T15:55:19.426" v="42"/>
          <ac:spMkLst>
            <pc:docMk/>
            <pc:sldMk cId="1190459949" sldId="274"/>
            <ac:spMk id="8" creationId="{840AD99B-0601-A262-A2C4-94074BBE234D}"/>
          </ac:spMkLst>
        </pc:spChg>
        <pc:picChg chg="mod ord">
          <ac:chgData name="Emily Almeda-Lopez" userId="S::ealmedalopez@dlc-ma.org::3d148d01-45ab-4d84-bf6d-ca39e19e06be" providerId="AD" clId="Web-{73BBE388-901D-0B1D-11AF-23B66674EE21}" dt="2023-06-27T15:55:26.895" v="44" actId="1076"/>
          <ac:picMkLst>
            <pc:docMk/>
            <pc:sldMk cId="1190459949" sldId="274"/>
            <ac:picMk id="5" creationId="{394801F4-243C-5A66-6B22-4B62705F4328}"/>
          </ac:picMkLst>
        </pc:picChg>
        <pc:picChg chg="mod">
          <ac:chgData name="Emily Almeda-Lopez" userId="S::ealmedalopez@dlc-ma.org::3d148d01-45ab-4d84-bf6d-ca39e19e06be" providerId="AD" clId="Web-{73BBE388-901D-0B1D-11AF-23B66674EE21}" dt="2023-06-27T15:55:04.707" v="41" actId="1076"/>
          <ac:picMkLst>
            <pc:docMk/>
            <pc:sldMk cId="1190459949" sldId="274"/>
            <ac:picMk id="6" creationId="{5E04101B-3B0E-8DDC-AAE0-947E2F531C40}"/>
          </ac:picMkLst>
        </pc:picChg>
        <pc:picChg chg="mod">
          <ac:chgData name="Emily Almeda-Lopez" userId="S::ealmedalopez@dlc-ma.org::3d148d01-45ab-4d84-bf6d-ca39e19e06be" providerId="AD" clId="Web-{73BBE388-901D-0B1D-11AF-23B66674EE21}" dt="2023-06-27T15:54:58.941" v="40" actId="1076"/>
          <ac:picMkLst>
            <pc:docMk/>
            <pc:sldMk cId="1190459949" sldId="274"/>
            <ac:picMk id="7" creationId="{D8958CDB-293B-1006-E147-57CECF44280C}"/>
          </ac:picMkLst>
        </pc:picChg>
      </pc:sldChg>
      <pc:sldChg chg="addSp delSp modSp new mod modClrScheme chgLayout">
        <pc:chgData name="Emily Almeda-Lopez" userId="S::ealmedalopez@dlc-ma.org::3d148d01-45ab-4d84-bf6d-ca39e19e06be" providerId="AD" clId="Web-{73BBE388-901D-0B1D-11AF-23B66674EE21}" dt="2023-06-27T16:27:54.257" v="136" actId="20577"/>
        <pc:sldMkLst>
          <pc:docMk/>
          <pc:sldMk cId="3397407212" sldId="275"/>
        </pc:sldMkLst>
        <pc:spChg chg="del">
          <ac:chgData name="Emily Almeda-Lopez" userId="S::ealmedalopez@dlc-ma.org::3d148d01-45ab-4d84-bf6d-ca39e19e06be" providerId="AD" clId="Web-{73BBE388-901D-0B1D-11AF-23B66674EE21}" dt="2023-06-27T16:26:00.065" v="72"/>
          <ac:spMkLst>
            <pc:docMk/>
            <pc:sldMk cId="3397407212" sldId="275"/>
            <ac:spMk id="2" creationId="{660EC7AB-96CB-6B5F-8996-359BF0423509}"/>
          </ac:spMkLst>
        </pc:spChg>
        <pc:spChg chg="del">
          <ac:chgData name="Emily Almeda-Lopez" userId="S::ealmedalopez@dlc-ma.org::3d148d01-45ab-4d84-bf6d-ca39e19e06be" providerId="AD" clId="Web-{73BBE388-901D-0B1D-11AF-23B66674EE21}" dt="2023-06-27T16:26:00.065" v="72"/>
          <ac:spMkLst>
            <pc:docMk/>
            <pc:sldMk cId="3397407212" sldId="275"/>
            <ac:spMk id="3" creationId="{A0C25F85-6411-B661-9585-A40BA80EE1DB}"/>
          </ac:spMkLst>
        </pc:spChg>
        <pc:spChg chg="add mod">
          <ac:chgData name="Emily Almeda-Lopez" userId="S::ealmedalopez@dlc-ma.org::3d148d01-45ab-4d84-bf6d-ca39e19e06be" providerId="AD" clId="Web-{73BBE388-901D-0B1D-11AF-23B66674EE21}" dt="2023-06-27T16:26:16.879" v="79" actId="20577"/>
          <ac:spMkLst>
            <pc:docMk/>
            <pc:sldMk cId="3397407212" sldId="275"/>
            <ac:spMk id="4" creationId="{2888B98F-5633-75AE-11EF-DA3FE8B6CB78}"/>
          </ac:spMkLst>
        </pc:spChg>
        <pc:spChg chg="add mod">
          <ac:chgData name="Emily Almeda-Lopez" userId="S::ealmedalopez@dlc-ma.org::3d148d01-45ab-4d84-bf6d-ca39e19e06be" providerId="AD" clId="Web-{73BBE388-901D-0B1D-11AF-23B66674EE21}" dt="2023-06-27T16:27:54.257" v="136" actId="20577"/>
          <ac:spMkLst>
            <pc:docMk/>
            <pc:sldMk cId="3397407212" sldId="275"/>
            <ac:spMk id="5" creationId="{64E3A832-8D6A-23C9-B46B-2D5529FFDF0C}"/>
          </ac:spMkLst>
        </pc:spChg>
      </pc:sldChg>
      <pc:sldChg chg="modSp new">
        <pc:chgData name="Emily Almeda-Lopez" userId="S::ealmedalopez@dlc-ma.org::3d148d01-45ab-4d84-bf6d-ca39e19e06be" providerId="AD" clId="Web-{73BBE388-901D-0B1D-11AF-23B66674EE21}" dt="2023-06-27T17:22:14.966" v="380" actId="20577"/>
        <pc:sldMkLst>
          <pc:docMk/>
          <pc:sldMk cId="4189625180" sldId="276"/>
        </pc:sldMkLst>
        <pc:spChg chg="mod">
          <ac:chgData name="Emily Almeda-Lopez" userId="S::ealmedalopez@dlc-ma.org::3d148d01-45ab-4d84-bf6d-ca39e19e06be" providerId="AD" clId="Web-{73BBE388-901D-0B1D-11AF-23B66674EE21}" dt="2023-06-27T16:42:05.787" v="161" actId="20577"/>
          <ac:spMkLst>
            <pc:docMk/>
            <pc:sldMk cId="4189625180" sldId="276"/>
            <ac:spMk id="2" creationId="{D54087A2-E436-B467-7077-FD9F73BD2CF4}"/>
          </ac:spMkLst>
        </pc:spChg>
        <pc:spChg chg="mod">
          <ac:chgData name="Emily Almeda-Lopez" userId="S::ealmedalopez@dlc-ma.org::3d148d01-45ab-4d84-bf6d-ca39e19e06be" providerId="AD" clId="Web-{73BBE388-901D-0B1D-11AF-23B66674EE21}" dt="2023-06-27T17:22:14.966" v="380" actId="20577"/>
          <ac:spMkLst>
            <pc:docMk/>
            <pc:sldMk cId="4189625180" sldId="276"/>
            <ac:spMk id="3" creationId="{0E058A49-90A6-5AA5-EC99-91433E9F1F83}"/>
          </ac:spMkLst>
        </pc:spChg>
      </pc:sldChg>
    </pc:docChg>
  </pc:docChgLst>
  <pc:docChgLst>
    <pc:chgData name="Emily Almeda-Lopez" userId="S::ealmedalopez@dlc-ma.org::3d148d01-45ab-4d84-bf6d-ca39e19e06be" providerId="AD" clId="Web-{46E18191-295F-84F1-DEAC-8ED090BEA530}"/>
    <pc:docChg chg="modSld">
      <pc:chgData name="Emily Almeda-Lopez" userId="S::ealmedalopez@dlc-ma.org::3d148d01-45ab-4d84-bf6d-ca39e19e06be" providerId="AD" clId="Web-{46E18191-295F-84F1-DEAC-8ED090BEA530}" dt="2023-08-16T16:21:30.707" v="43" actId="20577"/>
      <pc:docMkLst>
        <pc:docMk/>
      </pc:docMkLst>
      <pc:sldChg chg="modSp">
        <pc:chgData name="Emily Almeda-Lopez" userId="S::ealmedalopez@dlc-ma.org::3d148d01-45ab-4d84-bf6d-ca39e19e06be" providerId="AD" clId="Web-{46E18191-295F-84F1-DEAC-8ED090BEA530}" dt="2023-08-16T16:21:30.707" v="43" actId="20577"/>
        <pc:sldMkLst>
          <pc:docMk/>
          <pc:sldMk cId="4189625180" sldId="276"/>
        </pc:sldMkLst>
        <pc:spChg chg="mod">
          <ac:chgData name="Emily Almeda-Lopez" userId="S::ealmedalopez@dlc-ma.org::3d148d01-45ab-4d84-bf6d-ca39e19e06be" providerId="AD" clId="Web-{46E18191-295F-84F1-DEAC-8ED090BEA530}" dt="2023-08-16T16:21:30.707" v="43" actId="20577"/>
          <ac:spMkLst>
            <pc:docMk/>
            <pc:sldMk cId="4189625180" sldId="276"/>
            <ac:spMk id="3" creationId="{0E058A49-90A6-5AA5-EC99-91433E9F1F83}"/>
          </ac:spMkLst>
        </pc:spChg>
      </pc:sldChg>
      <pc:sldChg chg="modSp">
        <pc:chgData name="Emily Almeda-Lopez" userId="S::ealmedalopez@dlc-ma.org::3d148d01-45ab-4d84-bf6d-ca39e19e06be" providerId="AD" clId="Web-{46E18191-295F-84F1-DEAC-8ED090BEA530}" dt="2023-08-16T13:51:06.501" v="8" actId="20577"/>
        <pc:sldMkLst>
          <pc:docMk/>
          <pc:sldMk cId="1415049736" sldId="278"/>
        </pc:sldMkLst>
        <pc:spChg chg="mod">
          <ac:chgData name="Emily Almeda-Lopez" userId="S::ealmedalopez@dlc-ma.org::3d148d01-45ab-4d84-bf6d-ca39e19e06be" providerId="AD" clId="Web-{46E18191-295F-84F1-DEAC-8ED090BEA530}" dt="2023-08-16T13:51:06.501" v="8" actId="20577"/>
          <ac:spMkLst>
            <pc:docMk/>
            <pc:sldMk cId="1415049736" sldId="278"/>
            <ac:spMk id="2" creationId="{D1D8A6DB-8FB6-9936-03C5-FFE4C933055B}"/>
          </ac:spMkLst>
        </pc:spChg>
      </pc:sldChg>
    </pc:docChg>
  </pc:docChgLst>
  <pc:docChgLst>
    <pc:chgData name="Emily Almeda-Lopez" userId="S::ealmedalopez@dlc-ma.org::3d148d01-45ab-4d84-bf6d-ca39e19e06be" providerId="AD" clId="Web-{54379A31-6CBD-9D52-9ED3-0D0920EE8582}"/>
    <pc:docChg chg="modSld">
      <pc:chgData name="Emily Almeda-Lopez" userId="S::ealmedalopez@dlc-ma.org::3d148d01-45ab-4d84-bf6d-ca39e19e06be" providerId="AD" clId="Web-{54379A31-6CBD-9D52-9ED3-0D0920EE8582}" dt="2023-04-13T19:14:06.124" v="69" actId="20577"/>
      <pc:docMkLst>
        <pc:docMk/>
      </pc:docMkLst>
      <pc:sldChg chg="modSp">
        <pc:chgData name="Emily Almeda-Lopez" userId="S::ealmedalopez@dlc-ma.org::3d148d01-45ab-4d84-bf6d-ca39e19e06be" providerId="AD" clId="Web-{54379A31-6CBD-9D52-9ED3-0D0920EE8582}" dt="2023-04-13T19:14:03.811" v="68" actId="20577"/>
        <pc:sldMkLst>
          <pc:docMk/>
          <pc:sldMk cId="4097894599" sldId="261"/>
        </pc:sldMkLst>
        <pc:spChg chg="mod">
          <ac:chgData name="Emily Almeda-Lopez" userId="S::ealmedalopez@dlc-ma.org::3d148d01-45ab-4d84-bf6d-ca39e19e06be" providerId="AD" clId="Web-{54379A31-6CBD-9D52-9ED3-0D0920EE8582}" dt="2023-04-13T19:14:03.811" v="68" actId="20577"/>
          <ac:spMkLst>
            <pc:docMk/>
            <pc:sldMk cId="4097894599" sldId="261"/>
            <ac:spMk id="3" creationId="{FA1B92B0-ACE3-D9BA-A6C1-2CA461EC3A9D}"/>
          </ac:spMkLst>
        </pc:spChg>
      </pc:sldChg>
      <pc:sldChg chg="modSp">
        <pc:chgData name="Emily Almeda-Lopez" userId="S::ealmedalopez@dlc-ma.org::3d148d01-45ab-4d84-bf6d-ca39e19e06be" providerId="AD" clId="Web-{54379A31-6CBD-9D52-9ED3-0D0920EE8582}" dt="2023-04-13T19:14:06.124" v="69" actId="20577"/>
        <pc:sldMkLst>
          <pc:docMk/>
          <pc:sldMk cId="549636322" sldId="262"/>
        </pc:sldMkLst>
        <pc:spChg chg="mod">
          <ac:chgData name="Emily Almeda-Lopez" userId="S::ealmedalopez@dlc-ma.org::3d148d01-45ab-4d84-bf6d-ca39e19e06be" providerId="AD" clId="Web-{54379A31-6CBD-9D52-9ED3-0D0920EE8582}" dt="2023-04-13T19:14:06.124" v="69" actId="20577"/>
          <ac:spMkLst>
            <pc:docMk/>
            <pc:sldMk cId="549636322" sldId="262"/>
            <ac:spMk id="2" creationId="{7236EBB7-3E22-9695-9F24-FF6D198F8CDD}"/>
          </ac:spMkLst>
        </pc:spChg>
      </pc:sldChg>
    </pc:docChg>
  </pc:docChgLst>
  <pc:docChgLst>
    <pc:chgData name="Emily Almeda-Lopez" userId="S::ealmedalopez@dlc-ma.org::3d148d01-45ab-4d84-bf6d-ca39e19e06be" providerId="AD" clId="Web-{31926C76-0090-8CBD-2B35-DD594CBCB9A4}"/>
    <pc:docChg chg="modSld">
      <pc:chgData name="Emily Almeda-Lopez" userId="S::ealmedalopez@dlc-ma.org::3d148d01-45ab-4d84-bf6d-ca39e19e06be" providerId="AD" clId="Web-{31926C76-0090-8CBD-2B35-DD594CBCB9A4}" dt="2023-05-05T16:28:00.183" v="50" actId="20577"/>
      <pc:docMkLst>
        <pc:docMk/>
      </pc:docMkLst>
      <pc:sldChg chg="modSp">
        <pc:chgData name="Emily Almeda-Lopez" userId="S::ealmedalopez@dlc-ma.org::3d148d01-45ab-4d84-bf6d-ca39e19e06be" providerId="AD" clId="Web-{31926C76-0090-8CBD-2B35-DD594CBCB9A4}" dt="2023-05-05T16:28:00.183" v="50" actId="20577"/>
        <pc:sldMkLst>
          <pc:docMk/>
          <pc:sldMk cId="4145954632" sldId="270"/>
        </pc:sldMkLst>
        <pc:spChg chg="mod">
          <ac:chgData name="Emily Almeda-Lopez" userId="S::ealmedalopez@dlc-ma.org::3d148d01-45ab-4d84-bf6d-ca39e19e06be" providerId="AD" clId="Web-{31926C76-0090-8CBD-2B35-DD594CBCB9A4}" dt="2023-05-05T16:28:00.183" v="50" actId="20577"/>
          <ac:spMkLst>
            <pc:docMk/>
            <pc:sldMk cId="4145954632" sldId="270"/>
            <ac:spMk id="3" creationId="{6485C00C-D73C-1639-0438-ABF14F403B4B}"/>
          </ac:spMkLst>
        </pc:spChg>
      </pc:sldChg>
    </pc:docChg>
  </pc:docChgLst>
  <pc:docChgLst>
    <pc:chgData name="Emily Almeda-Lopez" userId="S::ealmedalopez@dlc-ma.org::3d148d01-45ab-4d84-bf6d-ca39e19e06be" providerId="AD" clId="Web-{8D8A8F23-D3AB-E51C-E92E-5833EA30027C}"/>
    <pc:docChg chg="modSld sldOrd">
      <pc:chgData name="Emily Almeda-Lopez" userId="S::ealmedalopez@dlc-ma.org::3d148d01-45ab-4d84-bf6d-ca39e19e06be" providerId="AD" clId="Web-{8D8A8F23-D3AB-E51C-E92E-5833EA30027C}" dt="2023-09-08T18:55:26.336" v="68" actId="20577"/>
      <pc:docMkLst>
        <pc:docMk/>
      </pc:docMkLst>
      <pc:sldChg chg="modSp ord">
        <pc:chgData name="Emily Almeda-Lopez" userId="S::ealmedalopez@dlc-ma.org::3d148d01-45ab-4d84-bf6d-ca39e19e06be" providerId="AD" clId="Web-{8D8A8F23-D3AB-E51C-E92E-5833EA30027C}" dt="2023-09-08T18:47:23.635" v="59" actId="20577"/>
        <pc:sldMkLst>
          <pc:docMk/>
          <pc:sldMk cId="4189625180" sldId="276"/>
        </pc:sldMkLst>
        <pc:spChg chg="mod">
          <ac:chgData name="Emily Almeda-Lopez" userId="S::ealmedalopez@dlc-ma.org::3d148d01-45ab-4d84-bf6d-ca39e19e06be" providerId="AD" clId="Web-{8D8A8F23-D3AB-E51C-E92E-5833EA30027C}" dt="2023-09-08T18:47:23.635" v="59" actId="20577"/>
          <ac:spMkLst>
            <pc:docMk/>
            <pc:sldMk cId="4189625180" sldId="276"/>
            <ac:spMk id="3" creationId="{0E058A49-90A6-5AA5-EC99-91433E9F1F83}"/>
          </ac:spMkLst>
        </pc:spChg>
      </pc:sldChg>
      <pc:sldChg chg="modSp">
        <pc:chgData name="Emily Almeda-Lopez" userId="S::ealmedalopez@dlc-ma.org::3d148d01-45ab-4d84-bf6d-ca39e19e06be" providerId="AD" clId="Web-{8D8A8F23-D3AB-E51C-E92E-5833EA30027C}" dt="2023-09-08T18:55:26.336" v="68" actId="20577"/>
        <pc:sldMkLst>
          <pc:docMk/>
          <pc:sldMk cId="1415049736" sldId="278"/>
        </pc:sldMkLst>
        <pc:spChg chg="mod">
          <ac:chgData name="Emily Almeda-Lopez" userId="S::ealmedalopez@dlc-ma.org::3d148d01-45ab-4d84-bf6d-ca39e19e06be" providerId="AD" clId="Web-{8D8A8F23-D3AB-E51C-E92E-5833EA30027C}" dt="2023-09-08T18:55:26.336" v="68" actId="20577"/>
          <ac:spMkLst>
            <pc:docMk/>
            <pc:sldMk cId="1415049736" sldId="278"/>
            <ac:spMk id="3" creationId="{CECF4E28-BC6D-9E85-CCFE-B9F8E521A9D2}"/>
          </ac:spMkLst>
        </pc:spChg>
      </pc:sldChg>
    </pc:docChg>
  </pc:docChgLst>
  <pc:docChgLst>
    <pc:chgData name="Emily Almeda-Lopez" userId="S::ealmedalopez@dlc-ma.org::3d148d01-45ab-4d84-bf6d-ca39e19e06be" providerId="AD" clId="Web-{5F6FCBF5-A5C5-224A-2182-37D7E1BF2CA9}"/>
    <pc:docChg chg="addSld delSld modSld">
      <pc:chgData name="Emily Almeda-Lopez" userId="S::ealmedalopez@dlc-ma.org::3d148d01-45ab-4d84-bf6d-ca39e19e06be" providerId="AD" clId="Web-{5F6FCBF5-A5C5-224A-2182-37D7E1BF2CA9}" dt="2023-04-12T19:34:26.892" v="166" actId="20577"/>
      <pc:docMkLst>
        <pc:docMk/>
      </pc:docMkLst>
      <pc:sldChg chg="addSp delSp modSp mod setBg modClrScheme chgLayout">
        <pc:chgData name="Emily Almeda-Lopez" userId="S::ealmedalopez@dlc-ma.org::3d148d01-45ab-4d84-bf6d-ca39e19e06be" providerId="AD" clId="Web-{5F6FCBF5-A5C5-224A-2182-37D7E1BF2CA9}" dt="2023-04-12T16:01:58.430" v="61"/>
        <pc:sldMkLst>
          <pc:docMk/>
          <pc:sldMk cId="654040729" sldId="257"/>
        </pc:sldMkLst>
        <pc:spChg chg="mod ord">
          <ac:chgData name="Emily Almeda-Lopez" userId="S::ealmedalopez@dlc-ma.org::3d148d01-45ab-4d84-bf6d-ca39e19e06be" providerId="AD" clId="Web-{5F6FCBF5-A5C5-224A-2182-37D7E1BF2CA9}" dt="2023-04-12T16:01:58.430" v="61"/>
          <ac:spMkLst>
            <pc:docMk/>
            <pc:sldMk cId="654040729" sldId="257"/>
            <ac:spMk id="2" creationId="{7B526859-1DD1-4DF9-6434-3DFBD3C9DA69}"/>
          </ac:spMkLst>
        </pc:spChg>
        <pc:spChg chg="mod ord">
          <ac:chgData name="Emily Almeda-Lopez" userId="S::ealmedalopez@dlc-ma.org::3d148d01-45ab-4d84-bf6d-ca39e19e06be" providerId="AD" clId="Web-{5F6FCBF5-A5C5-224A-2182-37D7E1BF2CA9}" dt="2023-04-12T16:01:58.430" v="61"/>
          <ac:spMkLst>
            <pc:docMk/>
            <pc:sldMk cId="654040729" sldId="257"/>
            <ac:spMk id="3" creationId="{495BF7D4-863D-2C91-F13E-2412A4C54362}"/>
          </ac:spMkLst>
        </pc:spChg>
        <pc:spChg chg="add del mod ord">
          <ac:chgData name="Emily Almeda-Lopez" userId="S::ealmedalopez@dlc-ma.org::3d148d01-45ab-4d84-bf6d-ca39e19e06be" providerId="AD" clId="Web-{5F6FCBF5-A5C5-224A-2182-37D7E1BF2CA9}" dt="2023-04-12T16:01:37.836" v="57"/>
          <ac:spMkLst>
            <pc:docMk/>
            <pc:sldMk cId="654040729" sldId="257"/>
            <ac:spMk id="4" creationId="{EFD9D75B-DEC3-9C6F-863B-9A1FAFE9D425}"/>
          </ac:spMkLst>
        </pc:spChg>
        <pc:spChg chg="add del">
          <ac:chgData name="Emily Almeda-Lopez" userId="S::ealmedalopez@dlc-ma.org::3d148d01-45ab-4d84-bf6d-ca39e19e06be" providerId="AD" clId="Web-{5F6FCBF5-A5C5-224A-2182-37D7E1BF2CA9}" dt="2023-04-12T16:01:50.195" v="59"/>
          <ac:spMkLst>
            <pc:docMk/>
            <pc:sldMk cId="654040729" sldId="257"/>
            <ac:spMk id="10" creationId="{F13C74B1-5B17-4795-BED0-7140497B445A}"/>
          </ac:spMkLst>
        </pc:spChg>
        <pc:spChg chg="add del">
          <ac:chgData name="Emily Almeda-Lopez" userId="S::ealmedalopez@dlc-ma.org::3d148d01-45ab-4d84-bf6d-ca39e19e06be" providerId="AD" clId="Web-{5F6FCBF5-A5C5-224A-2182-37D7E1BF2CA9}" dt="2023-04-12T16:01:50.195" v="59"/>
          <ac:spMkLst>
            <pc:docMk/>
            <pc:sldMk cId="654040729" sldId="257"/>
            <ac:spMk id="12" creationId="{D4974D33-8DC5-464E-8C6D-BE58F0669C17}"/>
          </ac:spMkLst>
        </pc:spChg>
        <pc:spChg chg="add del">
          <ac:chgData name="Emily Almeda-Lopez" userId="S::ealmedalopez@dlc-ma.org::3d148d01-45ab-4d84-bf6d-ca39e19e06be" providerId="AD" clId="Web-{5F6FCBF5-A5C5-224A-2182-37D7E1BF2CA9}" dt="2023-04-12T16:01:58.430" v="61"/>
          <ac:spMkLst>
            <pc:docMk/>
            <pc:sldMk cId="654040729" sldId="257"/>
            <ac:spMk id="15" creationId="{6EFC920F-B85A-4068-BD93-41064EDE93D3}"/>
          </ac:spMkLst>
        </pc:spChg>
        <pc:spChg chg="add del">
          <ac:chgData name="Emily Almeda-Lopez" userId="S::ealmedalopez@dlc-ma.org::3d148d01-45ab-4d84-bf6d-ca39e19e06be" providerId="AD" clId="Web-{5F6FCBF5-A5C5-224A-2182-37D7E1BF2CA9}" dt="2023-04-12T16:01:58.430" v="61"/>
          <ac:spMkLst>
            <pc:docMk/>
            <pc:sldMk cId="654040729" sldId="257"/>
            <ac:spMk id="16" creationId="{CBC4F608-B4B8-48C3-9572-C0F061B1CD99}"/>
          </ac:spMkLst>
        </pc:spChg>
        <pc:spChg chg="add del">
          <ac:chgData name="Emily Almeda-Lopez" userId="S::ealmedalopez@dlc-ma.org::3d148d01-45ab-4d84-bf6d-ca39e19e06be" providerId="AD" clId="Web-{5F6FCBF5-A5C5-224A-2182-37D7E1BF2CA9}" dt="2023-04-12T16:01:58.430" v="61"/>
          <ac:spMkLst>
            <pc:docMk/>
            <pc:sldMk cId="654040729" sldId="257"/>
            <ac:spMk id="18" creationId="{1382A32C-5B0C-4B1C-A074-76C6DBCC9F87}"/>
          </ac:spMkLst>
        </pc:spChg>
        <pc:grpChg chg="add del">
          <ac:chgData name="Emily Almeda-Lopez" userId="S::ealmedalopez@dlc-ma.org::3d148d01-45ab-4d84-bf6d-ca39e19e06be" providerId="AD" clId="Web-{5F6FCBF5-A5C5-224A-2182-37D7E1BF2CA9}" dt="2023-04-12T16:01:58.430" v="61"/>
          <ac:grpSpMkLst>
            <pc:docMk/>
            <pc:sldMk cId="654040729" sldId="257"/>
            <ac:grpSpMk id="17" creationId="{1C559108-BBAE-426C-8564-051D2BA6DDC8}"/>
          </ac:grpSpMkLst>
        </pc:grpChg>
        <pc:picChg chg="add mod ord">
          <ac:chgData name="Emily Almeda-Lopez" userId="S::ealmedalopez@dlc-ma.org::3d148d01-45ab-4d84-bf6d-ca39e19e06be" providerId="AD" clId="Web-{5F6FCBF5-A5C5-224A-2182-37D7E1BF2CA9}" dt="2023-04-12T16:01:58.430" v="61"/>
          <ac:picMkLst>
            <pc:docMk/>
            <pc:sldMk cId="654040729" sldId="257"/>
            <ac:picMk id="5" creationId="{93C9B1C2-3780-A773-C320-6BEC516E4E8C}"/>
          </ac:picMkLst>
        </pc:picChg>
      </pc:sldChg>
      <pc:sldChg chg="modSp new">
        <pc:chgData name="Emily Almeda-Lopez" userId="S::ealmedalopez@dlc-ma.org::3d148d01-45ab-4d84-bf6d-ca39e19e06be" providerId="AD" clId="Web-{5F6FCBF5-A5C5-224A-2182-37D7E1BF2CA9}" dt="2023-04-12T16:34:10.903" v="63" actId="20577"/>
        <pc:sldMkLst>
          <pc:docMk/>
          <pc:sldMk cId="993295101" sldId="258"/>
        </pc:sldMkLst>
        <pc:spChg chg="mod">
          <ac:chgData name="Emily Almeda-Lopez" userId="S::ealmedalopez@dlc-ma.org::3d148d01-45ab-4d84-bf6d-ca39e19e06be" providerId="AD" clId="Web-{5F6FCBF5-A5C5-224A-2182-37D7E1BF2CA9}" dt="2023-04-12T14:23:27.851" v="15" actId="20577"/>
          <ac:spMkLst>
            <pc:docMk/>
            <pc:sldMk cId="993295101" sldId="258"/>
            <ac:spMk id="2" creationId="{D450C58B-AC84-6007-4268-591C4D064187}"/>
          </ac:spMkLst>
        </pc:spChg>
        <pc:spChg chg="mod">
          <ac:chgData name="Emily Almeda-Lopez" userId="S::ealmedalopez@dlc-ma.org::3d148d01-45ab-4d84-bf6d-ca39e19e06be" providerId="AD" clId="Web-{5F6FCBF5-A5C5-224A-2182-37D7E1BF2CA9}" dt="2023-04-12T16:34:10.903" v="63" actId="20577"/>
          <ac:spMkLst>
            <pc:docMk/>
            <pc:sldMk cId="993295101" sldId="258"/>
            <ac:spMk id="3" creationId="{8FD3EF46-6BEE-91BD-DF61-51A38AA0B93A}"/>
          </ac:spMkLst>
        </pc:spChg>
      </pc:sldChg>
      <pc:sldChg chg="modSp new">
        <pc:chgData name="Emily Almeda-Lopez" userId="S::ealmedalopez@dlc-ma.org::3d148d01-45ab-4d84-bf6d-ca39e19e06be" providerId="AD" clId="Web-{5F6FCBF5-A5C5-224A-2182-37D7E1BF2CA9}" dt="2023-04-12T16:34:31.920" v="71" actId="20577"/>
        <pc:sldMkLst>
          <pc:docMk/>
          <pc:sldMk cId="4118057776" sldId="259"/>
        </pc:sldMkLst>
        <pc:spChg chg="mod">
          <ac:chgData name="Emily Almeda-Lopez" userId="S::ealmedalopez@dlc-ma.org::3d148d01-45ab-4d84-bf6d-ca39e19e06be" providerId="AD" clId="Web-{5F6FCBF5-A5C5-224A-2182-37D7E1BF2CA9}" dt="2023-04-12T14:30:06.959" v="34" actId="20577"/>
          <ac:spMkLst>
            <pc:docMk/>
            <pc:sldMk cId="4118057776" sldId="259"/>
            <ac:spMk id="2" creationId="{4B538EA4-3959-8E44-BC68-5E5CD623D32F}"/>
          </ac:spMkLst>
        </pc:spChg>
        <pc:spChg chg="mod">
          <ac:chgData name="Emily Almeda-Lopez" userId="S::ealmedalopez@dlc-ma.org::3d148d01-45ab-4d84-bf6d-ca39e19e06be" providerId="AD" clId="Web-{5F6FCBF5-A5C5-224A-2182-37D7E1BF2CA9}" dt="2023-04-12T16:34:31.920" v="71" actId="20577"/>
          <ac:spMkLst>
            <pc:docMk/>
            <pc:sldMk cId="4118057776" sldId="259"/>
            <ac:spMk id="3" creationId="{1A88B4EA-159A-CB80-C1B4-DAE614B07BAA}"/>
          </ac:spMkLst>
        </pc:spChg>
      </pc:sldChg>
      <pc:sldChg chg="modSp new del">
        <pc:chgData name="Emily Almeda-Lopez" userId="S::ealmedalopez@dlc-ma.org::3d148d01-45ab-4d84-bf6d-ca39e19e06be" providerId="AD" clId="Web-{5F6FCBF5-A5C5-224A-2182-37D7E1BF2CA9}" dt="2023-04-12T18:00:58.194" v="78"/>
        <pc:sldMkLst>
          <pc:docMk/>
          <pc:sldMk cId="1651149244" sldId="260"/>
        </pc:sldMkLst>
        <pc:spChg chg="mod">
          <ac:chgData name="Emily Almeda-Lopez" userId="S::ealmedalopez@dlc-ma.org::3d148d01-45ab-4d84-bf6d-ca39e19e06be" providerId="AD" clId="Web-{5F6FCBF5-A5C5-224A-2182-37D7E1BF2CA9}" dt="2023-04-12T14:41:45.608" v="40" actId="20577"/>
          <ac:spMkLst>
            <pc:docMk/>
            <pc:sldMk cId="1651149244" sldId="260"/>
            <ac:spMk id="2" creationId="{BBAA7A5E-2444-CE33-FC6A-A2011CCB6966}"/>
          </ac:spMkLst>
        </pc:spChg>
      </pc:sldChg>
      <pc:sldChg chg="modSp new">
        <pc:chgData name="Emily Almeda-Lopez" userId="S::ealmedalopez@dlc-ma.org::3d148d01-45ab-4d84-bf6d-ca39e19e06be" providerId="AD" clId="Web-{5F6FCBF5-A5C5-224A-2182-37D7E1BF2CA9}" dt="2023-04-12T19:34:26.892" v="166" actId="20577"/>
        <pc:sldMkLst>
          <pc:docMk/>
          <pc:sldMk cId="4097894599" sldId="261"/>
        </pc:sldMkLst>
        <pc:spChg chg="mod">
          <ac:chgData name="Emily Almeda-Lopez" userId="S::ealmedalopez@dlc-ma.org::3d148d01-45ab-4d84-bf6d-ca39e19e06be" providerId="AD" clId="Web-{5F6FCBF5-A5C5-224A-2182-37D7E1BF2CA9}" dt="2023-04-12T15:03:17.913" v="46" actId="20577"/>
          <ac:spMkLst>
            <pc:docMk/>
            <pc:sldMk cId="4097894599" sldId="261"/>
            <ac:spMk id="2" creationId="{6E203D70-5A24-CAB6-40E9-3770FACF086B}"/>
          </ac:spMkLst>
        </pc:spChg>
        <pc:spChg chg="mod">
          <ac:chgData name="Emily Almeda-Lopez" userId="S::ealmedalopez@dlc-ma.org::3d148d01-45ab-4d84-bf6d-ca39e19e06be" providerId="AD" clId="Web-{5F6FCBF5-A5C5-224A-2182-37D7E1BF2CA9}" dt="2023-04-12T19:34:26.892" v="166" actId="20577"/>
          <ac:spMkLst>
            <pc:docMk/>
            <pc:sldMk cId="4097894599" sldId="261"/>
            <ac:spMk id="3" creationId="{FA1B92B0-ACE3-D9BA-A6C1-2CA461EC3A9D}"/>
          </ac:spMkLst>
        </pc:spChg>
      </pc:sldChg>
      <pc:sldChg chg="new">
        <pc:chgData name="Emily Almeda-Lopez" userId="S::ealmedalopez@dlc-ma.org::3d148d01-45ab-4d84-bf6d-ca39e19e06be" providerId="AD" clId="Web-{5F6FCBF5-A5C5-224A-2182-37D7E1BF2CA9}" dt="2023-04-12T15:03:20.007" v="47"/>
        <pc:sldMkLst>
          <pc:docMk/>
          <pc:sldMk cId="549636322" sldId="262"/>
        </pc:sldMkLst>
      </pc:sldChg>
      <pc:sldChg chg="addSp delSp modSp new">
        <pc:chgData name="Emily Almeda-Lopez" userId="S::ealmedalopez@dlc-ma.org::3d148d01-45ab-4d84-bf6d-ca39e19e06be" providerId="AD" clId="Web-{5F6FCBF5-A5C5-224A-2182-37D7E1BF2CA9}" dt="2023-04-12T18:18:20.692" v="117" actId="20577"/>
        <pc:sldMkLst>
          <pc:docMk/>
          <pc:sldMk cId="604116493" sldId="263"/>
        </pc:sldMkLst>
        <pc:spChg chg="mod">
          <ac:chgData name="Emily Almeda-Lopez" userId="S::ealmedalopez@dlc-ma.org::3d148d01-45ab-4d84-bf6d-ca39e19e06be" providerId="AD" clId="Web-{5F6FCBF5-A5C5-224A-2182-37D7E1BF2CA9}" dt="2023-04-12T18:00:54.053" v="77" actId="20577"/>
          <ac:spMkLst>
            <pc:docMk/>
            <pc:sldMk cId="604116493" sldId="263"/>
            <ac:spMk id="2" creationId="{5DD2F40D-57C7-00DE-CB9C-CE396B930ADE}"/>
          </ac:spMkLst>
        </pc:spChg>
        <pc:spChg chg="del">
          <ac:chgData name="Emily Almeda-Lopez" userId="S::ealmedalopez@dlc-ma.org::3d148d01-45ab-4d84-bf6d-ca39e19e06be" providerId="AD" clId="Web-{5F6FCBF5-A5C5-224A-2182-37D7E1BF2CA9}" dt="2023-04-12T17:41:19.012" v="73"/>
          <ac:spMkLst>
            <pc:docMk/>
            <pc:sldMk cId="604116493" sldId="263"/>
            <ac:spMk id="3" creationId="{ABEAD5D0-4749-165E-7E3A-1BC3BC26E2C0}"/>
          </ac:spMkLst>
        </pc:spChg>
        <pc:spChg chg="mod">
          <ac:chgData name="Emily Almeda-Lopez" userId="S::ealmedalopez@dlc-ma.org::3d148d01-45ab-4d84-bf6d-ca39e19e06be" providerId="AD" clId="Web-{5F6FCBF5-A5C5-224A-2182-37D7E1BF2CA9}" dt="2023-04-12T18:18:20.692" v="117" actId="20577"/>
          <ac:spMkLst>
            <pc:docMk/>
            <pc:sldMk cId="604116493" sldId="263"/>
            <ac:spMk id="4" creationId="{670B20F9-451F-58D1-11A4-18EEF8394573}"/>
          </ac:spMkLst>
        </pc:spChg>
        <pc:picChg chg="add mod ord">
          <ac:chgData name="Emily Almeda-Lopez" userId="S::ealmedalopez@dlc-ma.org::3d148d01-45ab-4d84-bf6d-ca39e19e06be" providerId="AD" clId="Web-{5F6FCBF5-A5C5-224A-2182-37D7E1BF2CA9}" dt="2023-04-12T17:41:19.012" v="73"/>
          <ac:picMkLst>
            <pc:docMk/>
            <pc:sldMk cId="604116493" sldId="263"/>
            <ac:picMk id="5" creationId="{1291DC13-3E49-E7F6-F026-398993F9CB84}"/>
          </ac:picMkLst>
        </pc:picChg>
      </pc:sldChg>
    </pc:docChg>
  </pc:docChgLst>
  <pc:docChgLst>
    <pc:chgData name="Emily Almeda-Lopez" userId="S::ealmedalopez@dlc-ma.org::3d148d01-45ab-4d84-bf6d-ca39e19e06be" providerId="AD" clId="Web-{72A40644-F523-9452-3CD2-78FF24799CC5}"/>
    <pc:docChg chg="modSld">
      <pc:chgData name="Emily Almeda-Lopez" userId="S::ealmedalopez@dlc-ma.org::3d148d01-45ab-4d84-bf6d-ca39e19e06be" providerId="AD" clId="Web-{72A40644-F523-9452-3CD2-78FF24799CC5}" dt="2023-04-14T17:28:25.295" v="26" actId="20577"/>
      <pc:docMkLst>
        <pc:docMk/>
      </pc:docMkLst>
      <pc:sldChg chg="modSp">
        <pc:chgData name="Emily Almeda-Lopez" userId="S::ealmedalopez@dlc-ma.org::3d148d01-45ab-4d84-bf6d-ca39e19e06be" providerId="AD" clId="Web-{72A40644-F523-9452-3CD2-78FF24799CC5}" dt="2023-04-14T17:28:25.295" v="26" actId="20577"/>
        <pc:sldMkLst>
          <pc:docMk/>
          <pc:sldMk cId="549636322" sldId="262"/>
        </pc:sldMkLst>
        <pc:spChg chg="mod">
          <ac:chgData name="Emily Almeda-Lopez" userId="S::ealmedalopez@dlc-ma.org::3d148d01-45ab-4d84-bf6d-ca39e19e06be" providerId="AD" clId="Web-{72A40644-F523-9452-3CD2-78FF24799CC5}" dt="2023-04-14T17:28:25.295" v="26" actId="20577"/>
          <ac:spMkLst>
            <pc:docMk/>
            <pc:sldMk cId="549636322" sldId="262"/>
            <ac:spMk id="3" creationId="{FA2B83FA-FA28-3C61-25CC-47E774A5FF9F}"/>
          </ac:spMkLst>
        </pc:spChg>
      </pc:sldChg>
    </pc:docChg>
  </pc:docChgLst>
  <pc:docChgLst>
    <pc:chgData name="Tom Murphy" userId="a71ad7d9-efdb-49d1-bbf0-9a6f3e3ae3f2" providerId="ADAL" clId="{2CBDCCE7-7C43-D940-AAAC-D4813C4AA518}"/>
    <pc:docChg chg="custSel modSld">
      <pc:chgData name="Tom Murphy" userId="a71ad7d9-efdb-49d1-bbf0-9a6f3e3ae3f2" providerId="ADAL" clId="{2CBDCCE7-7C43-D940-AAAC-D4813C4AA518}" dt="2023-09-19T13:02:23.405" v="29" actId="478"/>
      <pc:docMkLst>
        <pc:docMk/>
      </pc:docMkLst>
      <pc:sldChg chg="delSp">
        <pc:chgData name="Tom Murphy" userId="a71ad7d9-efdb-49d1-bbf0-9a6f3e3ae3f2" providerId="ADAL" clId="{2CBDCCE7-7C43-D940-AAAC-D4813C4AA518}" dt="2023-09-19T13:02:23.405" v="29" actId="478"/>
        <pc:sldMkLst>
          <pc:docMk/>
          <pc:sldMk cId="2089351782" sldId="271"/>
        </pc:sldMkLst>
        <pc:spChg chg="del">
          <ac:chgData name="Tom Murphy" userId="a71ad7d9-efdb-49d1-bbf0-9a6f3e3ae3f2" providerId="ADAL" clId="{2CBDCCE7-7C43-D940-AAAC-D4813C4AA518}" dt="2023-09-19T13:02:23.405" v="29" actId="478"/>
          <ac:spMkLst>
            <pc:docMk/>
            <pc:sldMk cId="2089351782" sldId="271"/>
            <ac:spMk id="3" creationId="{A5BB7882-DDC2-4583-9771-34B78B04C4FB}"/>
          </ac:spMkLst>
        </pc:spChg>
      </pc:sldChg>
      <pc:sldChg chg="modSp">
        <pc:chgData name="Tom Murphy" userId="a71ad7d9-efdb-49d1-bbf0-9a6f3e3ae3f2" providerId="ADAL" clId="{2CBDCCE7-7C43-D940-AAAC-D4813C4AA518}" dt="2023-09-19T13:01:41.152" v="28" actId="20577"/>
        <pc:sldMkLst>
          <pc:docMk/>
          <pc:sldMk cId="2168316972" sldId="281"/>
        </pc:sldMkLst>
        <pc:spChg chg="mod">
          <ac:chgData name="Tom Murphy" userId="a71ad7d9-efdb-49d1-bbf0-9a6f3e3ae3f2" providerId="ADAL" clId="{2CBDCCE7-7C43-D940-AAAC-D4813C4AA518}" dt="2023-09-19T13:01:41.152" v="28" actId="20577"/>
          <ac:spMkLst>
            <pc:docMk/>
            <pc:sldMk cId="2168316972" sldId="281"/>
            <ac:spMk id="3" creationId="{E1E3D311-A3C2-6C06-3ACD-AED4DC003B18}"/>
          </ac:spMkLst>
        </pc:spChg>
      </pc:sldChg>
    </pc:docChg>
  </pc:docChgLst>
  <pc:docChgLst>
    <pc:chgData name="Emily Almeda-Lopez" userId="S::ealmedalopez@dlc-ma.org::3d148d01-45ab-4d84-bf6d-ca39e19e06be" providerId="AD" clId="Web-{E5B7F838-B703-6BA7-B6F6-50CBABD2EB47}"/>
    <pc:docChg chg="addSld modSld">
      <pc:chgData name="Emily Almeda-Lopez" userId="S::ealmedalopez@dlc-ma.org::3d148d01-45ab-4d84-bf6d-ca39e19e06be" providerId="AD" clId="Web-{E5B7F838-B703-6BA7-B6F6-50CBABD2EB47}" dt="2023-05-08T14:36:35.634" v="8" actId="20577"/>
      <pc:docMkLst>
        <pc:docMk/>
      </pc:docMkLst>
      <pc:sldChg chg="modSp new mod modClrScheme chgLayout">
        <pc:chgData name="Emily Almeda-Lopez" userId="S::ealmedalopez@dlc-ma.org::3d148d01-45ab-4d84-bf6d-ca39e19e06be" providerId="AD" clId="Web-{E5B7F838-B703-6BA7-B6F6-50CBABD2EB47}" dt="2023-05-08T14:36:35.634" v="8" actId="20577"/>
        <pc:sldMkLst>
          <pc:docMk/>
          <pc:sldMk cId="2089351782" sldId="271"/>
        </pc:sldMkLst>
        <pc:spChg chg="mod ord">
          <ac:chgData name="Emily Almeda-Lopez" userId="S::ealmedalopez@dlc-ma.org::3d148d01-45ab-4d84-bf6d-ca39e19e06be" providerId="AD" clId="Web-{E5B7F838-B703-6BA7-B6F6-50CBABD2EB47}" dt="2023-05-08T14:36:35.634" v="8" actId="20577"/>
          <ac:spMkLst>
            <pc:docMk/>
            <pc:sldMk cId="2089351782" sldId="271"/>
            <ac:spMk id="2" creationId="{C7AFDD01-5B63-12F5-51FE-B0EBFA9FE6AB}"/>
          </ac:spMkLst>
        </pc:spChg>
        <pc:spChg chg="mod ord">
          <ac:chgData name="Emily Almeda-Lopez" userId="S::ealmedalopez@dlc-ma.org::3d148d01-45ab-4d84-bf6d-ca39e19e06be" providerId="AD" clId="Web-{E5B7F838-B703-6BA7-B6F6-50CBABD2EB47}" dt="2023-05-08T14:36:11.914" v="1"/>
          <ac:spMkLst>
            <pc:docMk/>
            <pc:sldMk cId="2089351782" sldId="271"/>
            <ac:spMk id="3" creationId="{A5BB7882-DDC2-4583-9771-34B78B04C4FB}"/>
          </ac:spMkLst>
        </pc:spChg>
      </pc:sldChg>
    </pc:docChg>
  </pc:docChgLst>
  <pc:docChgLst>
    <pc:chgData name="Emily Almeda-Lopez" userId="S::ealmedalopez@dlc-ma.org::3d148d01-45ab-4d84-bf6d-ca39e19e06be" providerId="AD" clId="Web-{4C08BE17-C39C-6E24-3926-E24DEF6B16FE}"/>
    <pc:docChg chg="addSld modSld">
      <pc:chgData name="Emily Almeda-Lopez" userId="S::ealmedalopez@dlc-ma.org::3d148d01-45ab-4d84-bf6d-ca39e19e06be" providerId="AD" clId="Web-{4C08BE17-C39C-6E24-3926-E24DEF6B16FE}" dt="2023-04-06T15:45:04.542" v="17" actId="20577"/>
      <pc:docMkLst>
        <pc:docMk/>
      </pc:docMkLst>
      <pc:sldChg chg="modSp">
        <pc:chgData name="Emily Almeda-Lopez" userId="S::ealmedalopez@dlc-ma.org::3d148d01-45ab-4d84-bf6d-ca39e19e06be" providerId="AD" clId="Web-{4C08BE17-C39C-6E24-3926-E24DEF6B16FE}" dt="2023-04-06T15:05:15.827" v="9" actId="20577"/>
        <pc:sldMkLst>
          <pc:docMk/>
          <pc:sldMk cId="109857222" sldId="256"/>
        </pc:sldMkLst>
        <pc:spChg chg="mod">
          <ac:chgData name="Emily Almeda-Lopez" userId="S::ealmedalopez@dlc-ma.org::3d148d01-45ab-4d84-bf6d-ca39e19e06be" providerId="AD" clId="Web-{4C08BE17-C39C-6E24-3926-E24DEF6B16FE}" dt="2023-04-06T15:05:15.827" v="9" actId="20577"/>
          <ac:spMkLst>
            <pc:docMk/>
            <pc:sldMk cId="109857222" sldId="256"/>
            <ac:spMk id="2" creationId="{00000000-0000-0000-0000-000000000000}"/>
          </ac:spMkLst>
        </pc:spChg>
      </pc:sldChg>
      <pc:sldChg chg="modSp new">
        <pc:chgData name="Emily Almeda-Lopez" userId="S::ealmedalopez@dlc-ma.org::3d148d01-45ab-4d84-bf6d-ca39e19e06be" providerId="AD" clId="Web-{4C08BE17-C39C-6E24-3926-E24DEF6B16FE}" dt="2023-04-06T15:45:04.542" v="17" actId="20577"/>
        <pc:sldMkLst>
          <pc:docMk/>
          <pc:sldMk cId="654040729" sldId="257"/>
        </pc:sldMkLst>
        <pc:spChg chg="mod">
          <ac:chgData name="Emily Almeda-Lopez" userId="S::ealmedalopez@dlc-ma.org::3d148d01-45ab-4d84-bf6d-ca39e19e06be" providerId="AD" clId="Web-{4C08BE17-C39C-6E24-3926-E24DEF6B16FE}" dt="2023-04-06T15:45:04.542" v="17" actId="20577"/>
          <ac:spMkLst>
            <pc:docMk/>
            <pc:sldMk cId="654040729" sldId="257"/>
            <ac:spMk id="2" creationId="{7B526859-1DD1-4DF9-6434-3DFBD3C9DA69}"/>
          </ac:spMkLst>
        </pc:spChg>
      </pc:sldChg>
    </pc:docChg>
  </pc:docChgLst>
  <pc:docChgLst>
    <pc:chgData name="Emily Almeda-Lopez" userId="S::ealmedalopez@dlc-ma.org::3d148d01-45ab-4d84-bf6d-ca39e19e06be" providerId="AD" clId="Web-{33E7B567-BFB8-5BD0-6EFC-416323F6E538}"/>
    <pc:docChg chg="addSld modSld modMainMaster">
      <pc:chgData name="Emily Almeda-Lopez" userId="S::ealmedalopez@dlc-ma.org::3d148d01-45ab-4d84-bf6d-ca39e19e06be" providerId="AD" clId="Web-{33E7B567-BFB8-5BD0-6EFC-416323F6E538}" dt="2023-06-28T16:34:58.693" v="32" actId="20577"/>
      <pc:docMkLst>
        <pc:docMk/>
      </pc:docMkLst>
      <pc:sldChg chg="addSp modSp mod setBg">
        <pc:chgData name="Emily Almeda-Lopez" userId="S::ealmedalopez@dlc-ma.org::3d148d01-45ab-4d84-bf6d-ca39e19e06be" providerId="AD" clId="Web-{33E7B567-BFB8-5BD0-6EFC-416323F6E538}" dt="2023-06-28T13:33:23.144" v="5"/>
        <pc:sldMkLst>
          <pc:docMk/>
          <pc:sldMk cId="109857222" sldId="256"/>
        </pc:sldMkLst>
        <pc:picChg chg="add mod">
          <ac:chgData name="Emily Almeda-Lopez" userId="S::ealmedalopez@dlc-ma.org::3d148d01-45ab-4d84-bf6d-ca39e19e06be" providerId="AD" clId="Web-{33E7B567-BFB8-5BD0-6EFC-416323F6E538}" dt="2023-06-28T13:31:58.904" v="4" actId="1076"/>
          <ac:picMkLst>
            <pc:docMk/>
            <pc:sldMk cId="109857222" sldId="256"/>
            <ac:picMk id="5" creationId="{25408621-6CEE-117E-C780-41B18F0A2FD0}"/>
          </ac:picMkLst>
        </pc:picChg>
      </pc:sldChg>
      <pc:sldChg chg="mod">
        <pc:chgData name="Emily Almeda-Lopez" userId="S::ealmedalopez@dlc-ma.org::3d148d01-45ab-4d84-bf6d-ca39e19e06be" providerId="AD" clId="Web-{33E7B567-BFB8-5BD0-6EFC-416323F6E538}" dt="2023-06-28T13:33:23.144" v="5"/>
        <pc:sldMkLst>
          <pc:docMk/>
          <pc:sldMk cId="654040729" sldId="257"/>
        </pc:sldMkLst>
      </pc:sldChg>
      <pc:sldChg chg="mod">
        <pc:chgData name="Emily Almeda-Lopez" userId="S::ealmedalopez@dlc-ma.org::3d148d01-45ab-4d84-bf6d-ca39e19e06be" providerId="AD" clId="Web-{33E7B567-BFB8-5BD0-6EFC-416323F6E538}" dt="2023-06-28T13:33:23.144" v="5"/>
        <pc:sldMkLst>
          <pc:docMk/>
          <pc:sldMk cId="993295101" sldId="258"/>
        </pc:sldMkLst>
      </pc:sldChg>
      <pc:sldChg chg="modSp mod">
        <pc:chgData name="Emily Almeda-Lopez" userId="S::ealmedalopez@dlc-ma.org::3d148d01-45ab-4d84-bf6d-ca39e19e06be" providerId="AD" clId="Web-{33E7B567-BFB8-5BD0-6EFC-416323F6E538}" dt="2023-06-28T13:33:41.145" v="6" actId="14100"/>
        <pc:sldMkLst>
          <pc:docMk/>
          <pc:sldMk cId="4118057776" sldId="259"/>
        </pc:sldMkLst>
        <pc:spChg chg="mod">
          <ac:chgData name="Emily Almeda-Lopez" userId="S::ealmedalopez@dlc-ma.org::3d148d01-45ab-4d84-bf6d-ca39e19e06be" providerId="AD" clId="Web-{33E7B567-BFB8-5BD0-6EFC-416323F6E538}" dt="2023-06-28T13:33:41.145" v="6" actId="14100"/>
          <ac:spMkLst>
            <pc:docMk/>
            <pc:sldMk cId="4118057776" sldId="259"/>
            <ac:spMk id="3" creationId="{1A88B4EA-159A-CB80-C1B4-DAE614B07BAA}"/>
          </ac:spMkLst>
        </pc:spChg>
      </pc:sldChg>
      <pc:sldChg chg="mod">
        <pc:chgData name="Emily Almeda-Lopez" userId="S::ealmedalopez@dlc-ma.org::3d148d01-45ab-4d84-bf6d-ca39e19e06be" providerId="AD" clId="Web-{33E7B567-BFB8-5BD0-6EFC-416323F6E538}" dt="2023-06-28T13:33:23.144" v="5"/>
        <pc:sldMkLst>
          <pc:docMk/>
          <pc:sldMk cId="4097894599" sldId="261"/>
        </pc:sldMkLst>
      </pc:sldChg>
      <pc:sldChg chg="mod">
        <pc:chgData name="Emily Almeda-Lopez" userId="S::ealmedalopez@dlc-ma.org::3d148d01-45ab-4d84-bf6d-ca39e19e06be" providerId="AD" clId="Web-{33E7B567-BFB8-5BD0-6EFC-416323F6E538}" dt="2023-06-28T13:33:23.144" v="5"/>
        <pc:sldMkLst>
          <pc:docMk/>
          <pc:sldMk cId="549636322" sldId="262"/>
        </pc:sldMkLst>
      </pc:sldChg>
      <pc:sldChg chg="mod">
        <pc:chgData name="Emily Almeda-Lopez" userId="S::ealmedalopez@dlc-ma.org::3d148d01-45ab-4d84-bf6d-ca39e19e06be" providerId="AD" clId="Web-{33E7B567-BFB8-5BD0-6EFC-416323F6E538}" dt="2023-06-28T13:33:23.144" v="5"/>
        <pc:sldMkLst>
          <pc:docMk/>
          <pc:sldMk cId="604116493" sldId="263"/>
        </pc:sldMkLst>
      </pc:sldChg>
      <pc:sldChg chg="mod">
        <pc:chgData name="Emily Almeda-Lopez" userId="S::ealmedalopez@dlc-ma.org::3d148d01-45ab-4d84-bf6d-ca39e19e06be" providerId="AD" clId="Web-{33E7B567-BFB8-5BD0-6EFC-416323F6E538}" dt="2023-06-28T13:33:23.144" v="5"/>
        <pc:sldMkLst>
          <pc:docMk/>
          <pc:sldMk cId="2632888395" sldId="264"/>
        </pc:sldMkLst>
      </pc:sldChg>
      <pc:sldChg chg="mod">
        <pc:chgData name="Emily Almeda-Lopez" userId="S::ealmedalopez@dlc-ma.org::3d148d01-45ab-4d84-bf6d-ca39e19e06be" providerId="AD" clId="Web-{33E7B567-BFB8-5BD0-6EFC-416323F6E538}" dt="2023-06-28T13:33:23.144" v="5"/>
        <pc:sldMkLst>
          <pc:docMk/>
          <pc:sldMk cId="2995651738" sldId="265"/>
        </pc:sldMkLst>
      </pc:sldChg>
      <pc:sldChg chg="mod">
        <pc:chgData name="Emily Almeda-Lopez" userId="S::ealmedalopez@dlc-ma.org::3d148d01-45ab-4d84-bf6d-ca39e19e06be" providerId="AD" clId="Web-{33E7B567-BFB8-5BD0-6EFC-416323F6E538}" dt="2023-06-28T13:33:23.144" v="5"/>
        <pc:sldMkLst>
          <pc:docMk/>
          <pc:sldMk cId="2618497457" sldId="266"/>
        </pc:sldMkLst>
      </pc:sldChg>
      <pc:sldChg chg="mod">
        <pc:chgData name="Emily Almeda-Lopez" userId="S::ealmedalopez@dlc-ma.org::3d148d01-45ab-4d84-bf6d-ca39e19e06be" providerId="AD" clId="Web-{33E7B567-BFB8-5BD0-6EFC-416323F6E538}" dt="2023-06-28T13:33:23.144" v="5"/>
        <pc:sldMkLst>
          <pc:docMk/>
          <pc:sldMk cId="3902228613" sldId="267"/>
        </pc:sldMkLst>
      </pc:sldChg>
      <pc:sldChg chg="mod">
        <pc:chgData name="Emily Almeda-Lopez" userId="S::ealmedalopez@dlc-ma.org::3d148d01-45ab-4d84-bf6d-ca39e19e06be" providerId="AD" clId="Web-{33E7B567-BFB8-5BD0-6EFC-416323F6E538}" dt="2023-06-28T13:33:23.144" v="5"/>
        <pc:sldMkLst>
          <pc:docMk/>
          <pc:sldMk cId="3744412636" sldId="268"/>
        </pc:sldMkLst>
      </pc:sldChg>
      <pc:sldChg chg="mod">
        <pc:chgData name="Emily Almeda-Lopez" userId="S::ealmedalopez@dlc-ma.org::3d148d01-45ab-4d84-bf6d-ca39e19e06be" providerId="AD" clId="Web-{33E7B567-BFB8-5BD0-6EFC-416323F6E538}" dt="2023-06-28T13:33:23.144" v="5"/>
        <pc:sldMkLst>
          <pc:docMk/>
          <pc:sldMk cId="568268741" sldId="269"/>
        </pc:sldMkLst>
      </pc:sldChg>
      <pc:sldChg chg="mod">
        <pc:chgData name="Emily Almeda-Lopez" userId="S::ealmedalopez@dlc-ma.org::3d148d01-45ab-4d84-bf6d-ca39e19e06be" providerId="AD" clId="Web-{33E7B567-BFB8-5BD0-6EFC-416323F6E538}" dt="2023-06-28T13:33:23.144" v="5"/>
        <pc:sldMkLst>
          <pc:docMk/>
          <pc:sldMk cId="4145954632" sldId="270"/>
        </pc:sldMkLst>
      </pc:sldChg>
      <pc:sldChg chg="mod">
        <pc:chgData name="Emily Almeda-Lopez" userId="S::ealmedalopez@dlc-ma.org::3d148d01-45ab-4d84-bf6d-ca39e19e06be" providerId="AD" clId="Web-{33E7B567-BFB8-5BD0-6EFC-416323F6E538}" dt="2023-06-28T13:33:23.144" v="5"/>
        <pc:sldMkLst>
          <pc:docMk/>
          <pc:sldMk cId="2089351782" sldId="271"/>
        </pc:sldMkLst>
      </pc:sldChg>
      <pc:sldChg chg="mod">
        <pc:chgData name="Emily Almeda-Lopez" userId="S::ealmedalopez@dlc-ma.org::3d148d01-45ab-4d84-bf6d-ca39e19e06be" providerId="AD" clId="Web-{33E7B567-BFB8-5BD0-6EFC-416323F6E538}" dt="2023-06-28T13:33:23.144" v="5"/>
        <pc:sldMkLst>
          <pc:docMk/>
          <pc:sldMk cId="3453665422" sldId="272"/>
        </pc:sldMkLst>
      </pc:sldChg>
      <pc:sldChg chg="modSp mod">
        <pc:chgData name="Emily Almeda-Lopez" userId="S::ealmedalopez@dlc-ma.org::3d148d01-45ab-4d84-bf6d-ca39e19e06be" providerId="AD" clId="Web-{33E7B567-BFB8-5BD0-6EFC-416323F6E538}" dt="2023-06-28T13:33:55.865" v="7" actId="14100"/>
        <pc:sldMkLst>
          <pc:docMk/>
          <pc:sldMk cId="3927081627" sldId="273"/>
        </pc:sldMkLst>
        <pc:spChg chg="mod">
          <ac:chgData name="Emily Almeda-Lopez" userId="S::ealmedalopez@dlc-ma.org::3d148d01-45ab-4d84-bf6d-ca39e19e06be" providerId="AD" clId="Web-{33E7B567-BFB8-5BD0-6EFC-416323F6E538}" dt="2023-06-28T13:33:55.865" v="7" actId="14100"/>
          <ac:spMkLst>
            <pc:docMk/>
            <pc:sldMk cId="3927081627" sldId="273"/>
            <ac:spMk id="3" creationId="{1A88B4EA-159A-CB80-C1B4-DAE614B07BAA}"/>
          </ac:spMkLst>
        </pc:spChg>
      </pc:sldChg>
      <pc:sldChg chg="mod">
        <pc:chgData name="Emily Almeda-Lopez" userId="S::ealmedalopez@dlc-ma.org::3d148d01-45ab-4d84-bf6d-ca39e19e06be" providerId="AD" clId="Web-{33E7B567-BFB8-5BD0-6EFC-416323F6E538}" dt="2023-06-28T13:33:23.144" v="5"/>
        <pc:sldMkLst>
          <pc:docMk/>
          <pc:sldMk cId="1190459949" sldId="274"/>
        </pc:sldMkLst>
      </pc:sldChg>
      <pc:sldChg chg="mod">
        <pc:chgData name="Emily Almeda-Lopez" userId="S::ealmedalopez@dlc-ma.org::3d148d01-45ab-4d84-bf6d-ca39e19e06be" providerId="AD" clId="Web-{33E7B567-BFB8-5BD0-6EFC-416323F6E538}" dt="2023-06-28T13:33:23.144" v="5"/>
        <pc:sldMkLst>
          <pc:docMk/>
          <pc:sldMk cId="3397407212" sldId="275"/>
        </pc:sldMkLst>
      </pc:sldChg>
      <pc:sldChg chg="mod">
        <pc:chgData name="Emily Almeda-Lopez" userId="S::ealmedalopez@dlc-ma.org::3d148d01-45ab-4d84-bf6d-ca39e19e06be" providerId="AD" clId="Web-{33E7B567-BFB8-5BD0-6EFC-416323F6E538}" dt="2023-06-28T13:33:23.144" v="5"/>
        <pc:sldMkLst>
          <pc:docMk/>
          <pc:sldMk cId="4189625180" sldId="276"/>
        </pc:sldMkLst>
      </pc:sldChg>
      <pc:sldChg chg="addSp delSp modSp new">
        <pc:chgData name="Emily Almeda-Lopez" userId="S::ealmedalopez@dlc-ma.org::3d148d01-45ab-4d84-bf6d-ca39e19e06be" providerId="AD" clId="Web-{33E7B567-BFB8-5BD0-6EFC-416323F6E538}" dt="2023-06-28T16:34:58.693" v="32" actId="20577"/>
        <pc:sldMkLst>
          <pc:docMk/>
          <pc:sldMk cId="3632723301" sldId="277"/>
        </pc:sldMkLst>
        <pc:spChg chg="mod">
          <ac:chgData name="Emily Almeda-Lopez" userId="S::ealmedalopez@dlc-ma.org::3d148d01-45ab-4d84-bf6d-ca39e19e06be" providerId="AD" clId="Web-{33E7B567-BFB8-5BD0-6EFC-416323F6E538}" dt="2023-06-28T16:34:58.693" v="32" actId="20577"/>
          <ac:spMkLst>
            <pc:docMk/>
            <pc:sldMk cId="3632723301" sldId="277"/>
            <ac:spMk id="2" creationId="{4B1E938C-53C3-229B-39E4-524B41BCA498}"/>
          </ac:spMkLst>
        </pc:spChg>
        <pc:spChg chg="del">
          <ac:chgData name="Emily Almeda-Lopez" userId="S::ealmedalopez@dlc-ma.org::3d148d01-45ab-4d84-bf6d-ca39e19e06be" providerId="AD" clId="Web-{33E7B567-BFB8-5BD0-6EFC-416323F6E538}" dt="2023-06-28T16:11:22.241" v="9"/>
          <ac:spMkLst>
            <pc:docMk/>
            <pc:sldMk cId="3632723301" sldId="277"/>
            <ac:spMk id="3" creationId="{C77AB33A-C31F-D470-DFB3-A4A467F4000B}"/>
          </ac:spMkLst>
        </pc:spChg>
        <pc:picChg chg="add mod ord">
          <ac:chgData name="Emily Almeda-Lopez" userId="S::ealmedalopez@dlc-ma.org::3d148d01-45ab-4d84-bf6d-ca39e19e06be" providerId="AD" clId="Web-{33E7B567-BFB8-5BD0-6EFC-416323F6E538}" dt="2023-06-28T16:11:22.241" v="9"/>
          <ac:picMkLst>
            <pc:docMk/>
            <pc:sldMk cId="3632723301" sldId="277"/>
            <ac:picMk id="4" creationId="{64F67F55-8229-3FF7-78CF-54A03258B822}"/>
          </ac:picMkLst>
        </pc:picChg>
      </pc:sldChg>
      <pc:sldMasterChg chg="mod setBg modSldLayout">
        <pc:chgData name="Emily Almeda-Lopez" userId="S::ealmedalopez@dlc-ma.org::3d148d01-45ab-4d84-bf6d-ca39e19e06be" providerId="AD" clId="Web-{33E7B567-BFB8-5BD0-6EFC-416323F6E538}" dt="2023-06-28T13:33:23.144" v="5"/>
        <pc:sldMasterMkLst>
          <pc:docMk/>
          <pc:sldMasterMk cId="2460954070" sldId="2147483660"/>
        </pc:sldMasterMkLst>
        <pc:sldLayoutChg chg="mod">
          <pc:chgData name="Emily Almeda-Lopez" userId="S::ealmedalopez@dlc-ma.org::3d148d01-45ab-4d84-bf6d-ca39e19e06be" providerId="AD" clId="Web-{33E7B567-BFB8-5BD0-6EFC-416323F6E538}" dt="2023-06-28T13:33:23.144" v="5"/>
          <pc:sldLayoutMkLst>
            <pc:docMk/>
            <pc:sldMasterMk cId="2460954070" sldId="2147483660"/>
            <pc:sldLayoutMk cId="2385387890" sldId="2147483661"/>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949138452" sldId="2147483662"/>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2591524520" sldId="2147483663"/>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1203092039" sldId="2147483664"/>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3733172339" sldId="2147483665"/>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3210312558" sldId="2147483666"/>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3146388984" sldId="2147483667"/>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3171841454" sldId="2147483668"/>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1718958274" sldId="2147483669"/>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2202905451" sldId="2147483670"/>
          </pc:sldLayoutMkLst>
        </pc:sldLayoutChg>
        <pc:sldLayoutChg chg="mod">
          <pc:chgData name="Emily Almeda-Lopez" userId="S::ealmedalopez@dlc-ma.org::3d148d01-45ab-4d84-bf6d-ca39e19e06be" providerId="AD" clId="Web-{33E7B567-BFB8-5BD0-6EFC-416323F6E538}" dt="2023-06-28T13:33:23.144" v="5"/>
          <pc:sldLayoutMkLst>
            <pc:docMk/>
            <pc:sldMasterMk cId="2460954070" sldId="2147483660"/>
            <pc:sldLayoutMk cId="3479445657" sldId="2147483671"/>
          </pc:sldLayoutMkLst>
        </pc:sldLayoutChg>
      </pc:sldMasterChg>
    </pc:docChg>
  </pc:docChgLst>
  <pc:docChgLst>
    <pc:chgData name="Emily Almeda-Lopez" userId="S::ealmedalopez@dlc-ma.org::3d148d01-45ab-4d84-bf6d-ca39e19e06be" providerId="AD" clId="Web-{102653E1-9D44-3012-036E-8CEB890F04B7}"/>
    <pc:docChg chg="modSld">
      <pc:chgData name="Emily Almeda-Lopez" userId="S::ealmedalopez@dlc-ma.org::3d148d01-45ab-4d84-bf6d-ca39e19e06be" providerId="AD" clId="Web-{102653E1-9D44-3012-036E-8CEB890F04B7}" dt="2023-07-10T16:52:45.506" v="3" actId="20577"/>
      <pc:docMkLst>
        <pc:docMk/>
      </pc:docMkLst>
      <pc:sldChg chg="modSp">
        <pc:chgData name="Emily Almeda-Lopez" userId="S::ealmedalopez@dlc-ma.org::3d148d01-45ab-4d84-bf6d-ca39e19e06be" providerId="AD" clId="Web-{102653E1-9D44-3012-036E-8CEB890F04B7}" dt="2023-07-10T16:52:45.506" v="3" actId="20577"/>
        <pc:sldMkLst>
          <pc:docMk/>
          <pc:sldMk cId="604116493" sldId="263"/>
        </pc:sldMkLst>
        <pc:spChg chg="mod">
          <ac:chgData name="Emily Almeda-Lopez" userId="S::ealmedalopez@dlc-ma.org::3d148d01-45ab-4d84-bf6d-ca39e19e06be" providerId="AD" clId="Web-{102653E1-9D44-3012-036E-8CEB890F04B7}" dt="2023-07-10T16:52:45.506" v="3" actId="20577"/>
          <ac:spMkLst>
            <pc:docMk/>
            <pc:sldMk cId="604116493" sldId="263"/>
            <ac:spMk id="6" creationId="{AA30AA3C-9650-CDEB-F57B-0BD7BEBDA322}"/>
          </ac:spMkLst>
        </pc:spChg>
      </pc:sldChg>
    </pc:docChg>
  </pc:docChgLst>
  <pc:docChgLst>
    <pc:chgData name="Emily Almeda-Lopez" userId="S::ealmedalopez@dlc-ma.org::3d148d01-45ab-4d84-bf6d-ca39e19e06be" providerId="AD" clId="Web-{B28E8DA0-0369-7949-A04F-1CEDC5641704}"/>
    <pc:docChg chg="sldOrd">
      <pc:chgData name="Emily Almeda-Lopez" userId="S::ealmedalopez@dlc-ma.org::3d148d01-45ab-4d84-bf6d-ca39e19e06be" providerId="AD" clId="Web-{B28E8DA0-0369-7949-A04F-1CEDC5641704}" dt="2023-09-12T18:25:57.482" v="2"/>
      <pc:docMkLst>
        <pc:docMk/>
      </pc:docMkLst>
      <pc:sldChg chg="ord">
        <pc:chgData name="Emily Almeda-Lopez" userId="S::ealmedalopez@dlc-ma.org::3d148d01-45ab-4d84-bf6d-ca39e19e06be" providerId="AD" clId="Web-{B28E8DA0-0369-7949-A04F-1CEDC5641704}" dt="2023-09-12T18:25:13.684" v="0"/>
        <pc:sldMkLst>
          <pc:docMk/>
          <pc:sldMk cId="3453665422" sldId="272"/>
        </pc:sldMkLst>
      </pc:sldChg>
      <pc:sldChg chg="ord">
        <pc:chgData name="Emily Almeda-Lopez" userId="S::ealmedalopez@dlc-ma.org::3d148d01-45ab-4d84-bf6d-ca39e19e06be" providerId="AD" clId="Web-{B28E8DA0-0369-7949-A04F-1CEDC5641704}" dt="2023-09-12T18:25:57.482" v="2"/>
        <pc:sldMkLst>
          <pc:docMk/>
          <pc:sldMk cId="4189625180" sldId="276"/>
        </pc:sldMkLst>
      </pc:sldChg>
      <pc:sldChg chg="ord">
        <pc:chgData name="Emily Almeda-Lopez" userId="S::ealmedalopez@dlc-ma.org::3d148d01-45ab-4d84-bf6d-ca39e19e06be" providerId="AD" clId="Web-{B28E8DA0-0369-7949-A04F-1CEDC5641704}" dt="2023-09-12T18:25:30.137" v="1"/>
        <pc:sldMkLst>
          <pc:docMk/>
          <pc:sldMk cId="1415049736" sldId="278"/>
        </pc:sldMkLst>
      </pc:sldChg>
    </pc:docChg>
  </pc:docChgLst>
  <pc:docChgLst>
    <pc:chgData name="Tom Murphy" userId="S::tmurphy@dlc-ma.org::a71ad7d9-efdb-49d1-bbf0-9a6f3e3ae3f2" providerId="AD" clId="Web-{DE2119D5-4D85-08FF-8F05-272670993187}"/>
    <pc:docChg chg="modSld">
      <pc:chgData name="Tom Murphy" userId="S::tmurphy@dlc-ma.org::a71ad7d9-efdb-49d1-bbf0-9a6f3e3ae3f2" providerId="AD" clId="Web-{DE2119D5-4D85-08FF-8F05-272670993187}" dt="2023-09-19T18:26:27.189" v="3" actId="20577"/>
      <pc:docMkLst>
        <pc:docMk/>
      </pc:docMkLst>
      <pc:sldChg chg="modSp">
        <pc:chgData name="Tom Murphy" userId="S::tmurphy@dlc-ma.org::a71ad7d9-efdb-49d1-bbf0-9a6f3e3ae3f2" providerId="AD" clId="Web-{DE2119D5-4D85-08FF-8F05-272670993187}" dt="2023-09-19T18:26:27.189" v="3" actId="20577"/>
        <pc:sldMkLst>
          <pc:docMk/>
          <pc:sldMk cId="549636322" sldId="262"/>
        </pc:sldMkLst>
        <pc:spChg chg="mod">
          <ac:chgData name="Tom Murphy" userId="S::tmurphy@dlc-ma.org::a71ad7d9-efdb-49d1-bbf0-9a6f3e3ae3f2" providerId="AD" clId="Web-{DE2119D5-4D85-08FF-8F05-272670993187}" dt="2023-09-19T18:26:27.189" v="3" actId="20577"/>
          <ac:spMkLst>
            <pc:docMk/>
            <pc:sldMk cId="549636322" sldId="262"/>
            <ac:spMk id="3" creationId="{FA2B83FA-FA28-3C61-25CC-47E774A5FF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1BAF2-E2C3-4321-8656-4FAFF2C30C76}" type="datetimeFigureOut">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11104-805A-4FF9-BA0D-573EF10038A3}" type="slidenum">
              <a:t>‹#›</a:t>
            </a:fld>
            <a:endParaRPr lang="en-US"/>
          </a:p>
        </p:txBody>
      </p:sp>
    </p:spTree>
    <p:extLst>
      <p:ext uri="{BB962C8B-B14F-4D97-AF65-F5344CB8AC3E}">
        <p14:creationId xmlns:p14="http://schemas.microsoft.com/office/powerpoint/2010/main" val="57093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Basically it's 1 Handicap Parking space for every additional 25 spaces in a parking lot. So 25 spaces and under only needs 1, 26-50 needs 2, 51-75 needs 3 </a:t>
            </a:r>
            <a:r>
              <a:rPr lang="en-US" dirty="0" err="1">
                <a:cs typeface="Calibri"/>
              </a:rPr>
              <a:t>etc</a:t>
            </a:r>
          </a:p>
        </p:txBody>
      </p:sp>
      <p:sp>
        <p:nvSpPr>
          <p:cNvPr id="4" name="Slide Number Placeholder 3"/>
          <p:cNvSpPr>
            <a:spLocks noGrp="1"/>
          </p:cNvSpPr>
          <p:nvPr>
            <p:ph type="sldNum" sz="quarter" idx="5"/>
          </p:nvPr>
        </p:nvSpPr>
        <p:spPr/>
        <p:txBody>
          <a:bodyPr/>
          <a:lstStyle/>
          <a:p>
            <a:fld id="{36C11104-805A-4FF9-BA0D-573EF10038A3}" type="slidenum">
              <a:t>8</a:t>
            </a:fld>
            <a:endParaRPr lang="en-US"/>
          </a:p>
        </p:txBody>
      </p:sp>
    </p:spTree>
    <p:extLst>
      <p:ext uri="{BB962C8B-B14F-4D97-AF65-F5344CB8AC3E}">
        <p14:creationId xmlns:p14="http://schemas.microsoft.com/office/powerpoint/2010/main" val="2640574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36C11104-805A-4FF9-BA0D-573EF10038A3}" type="slidenum">
              <a:t>18</a:t>
            </a:fld>
            <a:endParaRPr lang="en-US"/>
          </a:p>
        </p:txBody>
      </p:sp>
    </p:spTree>
    <p:extLst>
      <p:ext uri="{BB962C8B-B14F-4D97-AF65-F5344CB8AC3E}">
        <p14:creationId xmlns:p14="http://schemas.microsoft.com/office/powerpoint/2010/main" val="3915262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36C11104-805A-4FF9-BA0D-573EF10038A3}" type="slidenum">
              <a:t>21</a:t>
            </a:fld>
            <a:endParaRPr lang="en-US"/>
          </a:p>
        </p:txBody>
      </p:sp>
    </p:spTree>
    <p:extLst>
      <p:ext uri="{BB962C8B-B14F-4D97-AF65-F5344CB8AC3E}">
        <p14:creationId xmlns:p14="http://schemas.microsoft.com/office/powerpoint/2010/main" val="2627012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https://www.youtube.com/embed/E9xMVocU9FI?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lc-ma.org/polling-place-grassroots-surve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mailto:Ealmedalopez@DLC-M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How To Survey a Polling Place for Accessibility </a:t>
            </a:r>
            <a:endParaRPr lang="en-US"/>
          </a:p>
        </p:txBody>
      </p:sp>
      <p:sp>
        <p:nvSpPr>
          <p:cNvPr id="3" name="Subtitle 2"/>
          <p:cNvSpPr>
            <a:spLocks noGrp="1"/>
          </p:cNvSpPr>
          <p:nvPr>
            <p:ph type="subTitle" idx="1"/>
          </p:nvPr>
        </p:nvSpPr>
        <p:spPr>
          <a:xfrm>
            <a:off x="1524000" y="3602038"/>
            <a:ext cx="9144000" cy="2697909"/>
          </a:xfrm>
        </p:spPr>
        <p:txBody>
          <a:bodyPr vert="horz" lIns="91440" tIns="45720" rIns="91440" bIns="45720" rtlCol="0" anchor="t">
            <a:normAutofit lnSpcReduction="10000"/>
          </a:bodyPr>
          <a:lstStyle/>
          <a:p>
            <a:br>
              <a:rPr lang="en-US" dirty="0">
                <a:cs typeface="Calibri"/>
              </a:rPr>
            </a:br>
            <a:r>
              <a:rPr lang="en-US" b="1" dirty="0">
                <a:ea typeface="Calibri"/>
                <a:cs typeface="Calibri"/>
              </a:rPr>
              <a:t>Disability Law Center</a:t>
            </a:r>
          </a:p>
          <a:p>
            <a:br>
              <a:rPr lang="en-US" dirty="0">
                <a:cs typeface="Calibri"/>
              </a:rPr>
            </a:br>
            <a:r>
              <a:rPr lang="en-US" dirty="0">
                <a:cs typeface="Calibri"/>
              </a:rPr>
              <a:t>Emily Almeda-Lopez</a:t>
            </a:r>
          </a:p>
          <a:p>
            <a:r>
              <a:rPr lang="en-US" dirty="0">
                <a:cs typeface="Calibri"/>
              </a:rPr>
              <a:t>Voting Rights Advocate</a:t>
            </a:r>
          </a:p>
          <a:p>
            <a:r>
              <a:rPr lang="en-US" dirty="0">
                <a:ea typeface="Calibri"/>
                <a:cs typeface="Calibri"/>
              </a:rPr>
              <a:t>Thomas Murphy</a:t>
            </a:r>
          </a:p>
          <a:p>
            <a:r>
              <a:rPr lang="en-US" dirty="0">
                <a:ea typeface="Calibri"/>
                <a:cs typeface="Calibri"/>
              </a:rPr>
              <a:t>Supervising Attorney</a:t>
            </a:r>
          </a:p>
        </p:txBody>
      </p:sp>
      <p:pic>
        <p:nvPicPr>
          <p:cNvPr id="5" name="Picture 5" descr="Disability Law Center Logo&#10;&#10;A white scales of justice in a light blue circle with 'DLC' and The Protection &amp; Advocacy Agency for People With Disabilities printed on it.">
            <a:extLst>
              <a:ext uri="{FF2B5EF4-FFF2-40B4-BE49-F238E27FC236}">
                <a16:creationId xmlns:a16="http://schemas.microsoft.com/office/drawing/2014/main" id="{25408621-6CEE-117E-C780-41B18F0A2FD0}"/>
              </a:ext>
            </a:extLst>
          </p:cNvPr>
          <p:cNvPicPr>
            <a:picLocks noChangeAspect="1"/>
          </p:cNvPicPr>
          <p:nvPr/>
        </p:nvPicPr>
        <p:blipFill>
          <a:blip r:embed="rId2"/>
          <a:stretch>
            <a:fillRect/>
          </a:stretch>
        </p:blipFill>
        <p:spPr>
          <a:xfrm>
            <a:off x="758209" y="3432081"/>
            <a:ext cx="2899010" cy="282733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6EBB7-3E22-9695-9F24-FF6D198F8CDD}"/>
              </a:ext>
            </a:extLst>
          </p:cNvPr>
          <p:cNvSpPr>
            <a:spLocks noGrp="1"/>
          </p:cNvSpPr>
          <p:nvPr>
            <p:ph type="title"/>
          </p:nvPr>
        </p:nvSpPr>
        <p:spPr/>
        <p:txBody>
          <a:bodyPr/>
          <a:lstStyle/>
          <a:p>
            <a:r>
              <a:rPr lang="en-US">
                <a:cs typeface="Calibri Light"/>
              </a:rPr>
              <a:t>Ramps</a:t>
            </a:r>
            <a:endParaRPr lang="en-US"/>
          </a:p>
        </p:txBody>
      </p:sp>
      <p:sp>
        <p:nvSpPr>
          <p:cNvPr id="3" name="Content Placeholder 2">
            <a:extLst>
              <a:ext uri="{FF2B5EF4-FFF2-40B4-BE49-F238E27FC236}">
                <a16:creationId xmlns:a16="http://schemas.microsoft.com/office/drawing/2014/main" id="{FA2B83FA-FA28-3C61-25CC-47E774A5FF9F}"/>
              </a:ext>
            </a:extLst>
          </p:cNvPr>
          <p:cNvSpPr>
            <a:spLocks noGrp="1"/>
          </p:cNvSpPr>
          <p:nvPr>
            <p:ph sz="half" idx="1"/>
          </p:nvPr>
        </p:nvSpPr>
        <p:spPr/>
        <p:txBody>
          <a:bodyPr vert="horz" lIns="91440" tIns="45720" rIns="91440" bIns="45720" rtlCol="0" anchor="t">
            <a:normAutofit fontScale="92500" lnSpcReduction="10000"/>
          </a:bodyPr>
          <a:lstStyle/>
          <a:p>
            <a:r>
              <a:rPr lang="en-US">
                <a:cs typeface="Calibri"/>
              </a:rPr>
              <a:t>1/12 slope (Can measure </a:t>
            </a:r>
            <a:r>
              <a:rPr lang="en-US" dirty="0">
                <a:cs typeface="Calibri"/>
              </a:rPr>
              <a:t>rise/run via tape measure)</a:t>
            </a:r>
            <a:endParaRPr lang="en-US" dirty="0">
              <a:ea typeface="Calibri"/>
              <a:cs typeface="Calibri"/>
            </a:endParaRPr>
          </a:p>
          <a:p>
            <a:r>
              <a:rPr lang="en-US" dirty="0">
                <a:cs typeface="Calibri"/>
              </a:rPr>
              <a:t>Handrails</a:t>
            </a:r>
            <a:endParaRPr lang="en-US" dirty="0">
              <a:ea typeface="Calibri"/>
              <a:cs typeface="Calibri"/>
            </a:endParaRPr>
          </a:p>
          <a:p>
            <a:r>
              <a:rPr lang="en-US" dirty="0">
                <a:cs typeface="Calibri"/>
              </a:rPr>
              <a:t>One or more stops/platforms for longer ramps</a:t>
            </a:r>
            <a:endParaRPr lang="en-US" dirty="0">
              <a:ea typeface="Calibri"/>
              <a:cs typeface="Calibri"/>
            </a:endParaRPr>
          </a:p>
          <a:p>
            <a:r>
              <a:rPr lang="en-US" dirty="0">
                <a:ea typeface="+mn-lt"/>
                <a:cs typeface="+mn-lt"/>
              </a:rPr>
              <a:t>The ramp is at least 48 inches wide.</a:t>
            </a:r>
          </a:p>
          <a:p>
            <a:r>
              <a:rPr lang="en-US" dirty="0">
                <a:ea typeface="+mn-lt"/>
                <a:cs typeface="+mn-lt"/>
              </a:rPr>
              <a:t>If the ramp is portable, it is as close to 1:12 (8.3%) as possible, and either handrails or wheel guards at least two inches high on both sides are provided.</a:t>
            </a:r>
          </a:p>
          <a:p>
            <a:endParaRPr lang="en-US">
              <a:cs typeface="Calibri"/>
            </a:endParaRPr>
          </a:p>
        </p:txBody>
      </p:sp>
      <p:pic>
        <p:nvPicPr>
          <p:cNvPr id="5" name="Picture 5" descr="Diagram&#10;&#10;Description automatically generated">
            <a:extLst>
              <a:ext uri="{FF2B5EF4-FFF2-40B4-BE49-F238E27FC236}">
                <a16:creationId xmlns:a16="http://schemas.microsoft.com/office/drawing/2014/main" id="{0C67ADF1-4E96-59F9-04E2-442B366BABDB}"/>
              </a:ext>
            </a:extLst>
          </p:cNvPr>
          <p:cNvPicPr>
            <a:picLocks noGrp="1" noChangeAspect="1"/>
          </p:cNvPicPr>
          <p:nvPr>
            <p:ph sz="half" idx="2"/>
          </p:nvPr>
        </p:nvPicPr>
        <p:blipFill>
          <a:blip r:embed="rId2"/>
          <a:stretch>
            <a:fillRect/>
          </a:stretch>
        </p:blipFill>
        <p:spPr>
          <a:xfrm>
            <a:off x="6288324" y="1825625"/>
            <a:ext cx="4949352" cy="4351338"/>
          </a:xfrm>
        </p:spPr>
      </p:pic>
    </p:spTree>
    <p:extLst>
      <p:ext uri="{BB962C8B-B14F-4D97-AF65-F5344CB8AC3E}">
        <p14:creationId xmlns:p14="http://schemas.microsoft.com/office/powerpoint/2010/main" val="54963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2F34-6BE1-1006-8A36-D1C588F56103}"/>
              </a:ext>
            </a:extLst>
          </p:cNvPr>
          <p:cNvSpPr>
            <a:spLocks noGrp="1"/>
          </p:cNvSpPr>
          <p:nvPr>
            <p:ph type="title"/>
          </p:nvPr>
        </p:nvSpPr>
        <p:spPr/>
        <p:txBody>
          <a:bodyPr/>
          <a:lstStyle/>
          <a:p>
            <a:r>
              <a:rPr lang="en-US">
                <a:cs typeface="Calibri Light"/>
              </a:rPr>
              <a:t>Entrances</a:t>
            </a:r>
            <a:endParaRPr lang="en-US"/>
          </a:p>
        </p:txBody>
      </p:sp>
      <p:sp>
        <p:nvSpPr>
          <p:cNvPr id="3" name="Content Placeholder 2">
            <a:extLst>
              <a:ext uri="{FF2B5EF4-FFF2-40B4-BE49-F238E27FC236}">
                <a16:creationId xmlns:a16="http://schemas.microsoft.com/office/drawing/2014/main" id="{18F62B11-FFDC-741A-74F5-B25FF93A7023}"/>
              </a:ext>
            </a:extLst>
          </p:cNvPr>
          <p:cNvSpPr>
            <a:spLocks noGrp="1"/>
          </p:cNvSpPr>
          <p:nvPr>
            <p:ph sz="half" idx="1"/>
          </p:nvPr>
        </p:nvSpPr>
        <p:spPr>
          <a:xfrm>
            <a:off x="838200" y="1599497"/>
            <a:ext cx="10941423" cy="4577466"/>
          </a:xfrm>
        </p:spPr>
        <p:txBody>
          <a:bodyPr vert="horz" lIns="91440" tIns="45720" rIns="91440" bIns="45720" rtlCol="0" anchor="t">
            <a:normAutofit lnSpcReduction="10000"/>
          </a:bodyPr>
          <a:lstStyle/>
          <a:p>
            <a:r>
              <a:rPr lang="en-US" dirty="0">
                <a:latin typeface="Calibri"/>
                <a:ea typeface="+mn-lt"/>
                <a:cs typeface="Arial"/>
              </a:rPr>
              <a:t>Lever handles or other accessible hardware are provided on doors, so that they may be operated with a closed fist.</a:t>
            </a:r>
          </a:p>
          <a:p>
            <a:pPr lvl="1"/>
            <a:r>
              <a:rPr lang="en-US" dirty="0">
                <a:ea typeface="+mn-lt"/>
                <a:cs typeface="Arial"/>
              </a:rPr>
              <a:t>Avoid necessity for tight grasping, pinching or twisting.</a:t>
            </a:r>
          </a:p>
          <a:p>
            <a:r>
              <a:rPr lang="en-US" dirty="0">
                <a:ea typeface="+mn-lt"/>
                <a:cs typeface="+mn-lt"/>
              </a:rPr>
              <a:t>Doorways are at least 32 inches clear width. Door thresholds are no higher than ½ inch above the floor.</a:t>
            </a:r>
          </a:p>
          <a:p>
            <a:pPr lvl="1"/>
            <a:r>
              <a:rPr lang="en-US" dirty="0">
                <a:ea typeface="+mn-lt"/>
                <a:cs typeface="+mn-lt"/>
              </a:rPr>
              <a:t>Door opening force</a:t>
            </a:r>
          </a:p>
          <a:p>
            <a:pPr lvl="1"/>
            <a:r>
              <a:rPr lang="en-US" dirty="0">
                <a:ea typeface="+mn-lt"/>
                <a:cs typeface="+mn-lt"/>
              </a:rPr>
              <a:t>Does a door need to be propped open? Should a poll worker be assigned?</a:t>
            </a:r>
          </a:p>
          <a:p>
            <a:r>
              <a:rPr lang="en-US" dirty="0">
                <a:ea typeface="+mn-lt"/>
                <a:cs typeface="+mn-lt"/>
              </a:rPr>
              <a:t>If the main entrance is not accessible, signs direct people to the accessible entrance.</a:t>
            </a:r>
          </a:p>
          <a:p>
            <a:r>
              <a:rPr lang="en-US" dirty="0">
                <a:ea typeface="+mn-lt"/>
                <a:cs typeface="+mn-lt"/>
              </a:rPr>
              <a:t>If the accessible entrance is not the main one, it is unlocked and able to be used without assistance during the same hours as the main entrance.</a:t>
            </a:r>
          </a:p>
          <a:p>
            <a:endParaRPr lang="en-US">
              <a:latin typeface="Calibri"/>
              <a:ea typeface="+mn-lt"/>
              <a:cs typeface="Arial"/>
            </a:endParaRPr>
          </a:p>
        </p:txBody>
      </p:sp>
    </p:spTree>
    <p:extLst>
      <p:ext uri="{BB962C8B-B14F-4D97-AF65-F5344CB8AC3E}">
        <p14:creationId xmlns:p14="http://schemas.microsoft.com/office/powerpoint/2010/main" val="2632888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2F34-6BE1-1006-8A36-D1C588F56103}"/>
              </a:ext>
            </a:extLst>
          </p:cNvPr>
          <p:cNvSpPr>
            <a:spLocks noGrp="1"/>
          </p:cNvSpPr>
          <p:nvPr>
            <p:ph type="title"/>
          </p:nvPr>
        </p:nvSpPr>
        <p:spPr/>
        <p:txBody>
          <a:bodyPr/>
          <a:lstStyle/>
          <a:p>
            <a:r>
              <a:rPr lang="en-US">
                <a:cs typeface="Calibri Light"/>
              </a:rPr>
              <a:t>Entrances: Visual Examples of accessible entrance.</a:t>
            </a:r>
            <a:endParaRPr lang="en-US"/>
          </a:p>
        </p:txBody>
      </p:sp>
      <p:pic>
        <p:nvPicPr>
          <p:cNvPr id="5" name="Picture 5" descr="A picture containing various door handle designs">
            <a:extLst>
              <a:ext uri="{FF2B5EF4-FFF2-40B4-BE49-F238E27FC236}">
                <a16:creationId xmlns:a16="http://schemas.microsoft.com/office/drawing/2014/main" id="{394801F4-243C-5A66-6B22-4B62705F4328}"/>
              </a:ext>
            </a:extLst>
          </p:cNvPr>
          <p:cNvPicPr>
            <a:picLocks noGrp="1" noChangeAspect="1"/>
          </p:cNvPicPr>
          <p:nvPr>
            <p:ph sz="half" idx="4294967295"/>
          </p:nvPr>
        </p:nvPicPr>
        <p:blipFill>
          <a:blip r:embed="rId2"/>
          <a:stretch>
            <a:fillRect/>
          </a:stretch>
        </p:blipFill>
        <p:spPr>
          <a:xfrm>
            <a:off x="5157537" y="4483267"/>
            <a:ext cx="5181600" cy="1536700"/>
          </a:xfrm>
        </p:spPr>
      </p:pic>
      <p:pic>
        <p:nvPicPr>
          <p:cNvPr id="6" name="Picture 6">
            <a:extLst>
              <a:ext uri="{FF2B5EF4-FFF2-40B4-BE49-F238E27FC236}">
                <a16:creationId xmlns:a16="http://schemas.microsoft.com/office/drawing/2014/main" id="{5E04101B-3B0E-8DDC-AAE0-947E2F531C40}"/>
              </a:ext>
            </a:extLst>
          </p:cNvPr>
          <p:cNvPicPr>
            <a:picLocks noChangeAspect="1"/>
          </p:cNvPicPr>
          <p:nvPr/>
        </p:nvPicPr>
        <p:blipFill>
          <a:blip r:embed="rId3"/>
          <a:stretch>
            <a:fillRect/>
          </a:stretch>
        </p:blipFill>
        <p:spPr>
          <a:xfrm>
            <a:off x="1550940" y="2169583"/>
            <a:ext cx="2743200" cy="3476478"/>
          </a:xfrm>
          <a:prstGeom prst="rect">
            <a:avLst/>
          </a:prstGeom>
        </p:spPr>
      </p:pic>
      <p:pic>
        <p:nvPicPr>
          <p:cNvPr id="7" name="Picture 7">
            <a:extLst>
              <a:ext uri="{FF2B5EF4-FFF2-40B4-BE49-F238E27FC236}">
                <a16:creationId xmlns:a16="http://schemas.microsoft.com/office/drawing/2014/main" id="{D8958CDB-293B-1006-E147-57CECF44280C}"/>
              </a:ext>
            </a:extLst>
          </p:cNvPr>
          <p:cNvPicPr>
            <a:picLocks noChangeAspect="1"/>
          </p:cNvPicPr>
          <p:nvPr/>
        </p:nvPicPr>
        <p:blipFill>
          <a:blip r:embed="rId4"/>
          <a:stretch>
            <a:fillRect/>
          </a:stretch>
        </p:blipFill>
        <p:spPr>
          <a:xfrm>
            <a:off x="5680564" y="1957345"/>
            <a:ext cx="3289850" cy="2429702"/>
          </a:xfrm>
          <a:prstGeom prst="rect">
            <a:avLst/>
          </a:prstGeom>
        </p:spPr>
      </p:pic>
    </p:spTree>
    <p:extLst>
      <p:ext uri="{BB962C8B-B14F-4D97-AF65-F5344CB8AC3E}">
        <p14:creationId xmlns:p14="http://schemas.microsoft.com/office/powerpoint/2010/main" val="1190459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125AB-3D9E-4895-9D77-45B1A130991D}"/>
              </a:ext>
            </a:extLst>
          </p:cNvPr>
          <p:cNvSpPr>
            <a:spLocks noGrp="1"/>
          </p:cNvSpPr>
          <p:nvPr>
            <p:ph type="title"/>
          </p:nvPr>
        </p:nvSpPr>
        <p:spPr/>
        <p:txBody>
          <a:bodyPr/>
          <a:lstStyle/>
          <a:p>
            <a:r>
              <a:rPr lang="en-US">
                <a:cs typeface="Calibri Light"/>
              </a:rPr>
              <a:t>Interior</a:t>
            </a:r>
            <a:endParaRPr lang="en-US"/>
          </a:p>
        </p:txBody>
      </p:sp>
      <p:sp>
        <p:nvSpPr>
          <p:cNvPr id="3" name="Content Placeholder 2">
            <a:extLst>
              <a:ext uri="{FF2B5EF4-FFF2-40B4-BE49-F238E27FC236}">
                <a16:creationId xmlns:a16="http://schemas.microsoft.com/office/drawing/2014/main" id="{91597BF3-52B4-57CA-4831-A8A002E18FA4}"/>
              </a:ext>
            </a:extLst>
          </p:cNvPr>
          <p:cNvSpPr>
            <a:spLocks noGrp="1"/>
          </p:cNvSpPr>
          <p:nvPr>
            <p:ph sz="half" idx="1"/>
          </p:nvPr>
        </p:nvSpPr>
        <p:spPr>
          <a:xfrm>
            <a:off x="838200" y="1493472"/>
            <a:ext cx="5337907" cy="4683491"/>
          </a:xfrm>
        </p:spPr>
        <p:txBody>
          <a:bodyPr vert="horz" lIns="91440" tIns="45720" rIns="91440" bIns="45720" rtlCol="0" anchor="t">
            <a:normAutofit lnSpcReduction="10000"/>
          </a:bodyPr>
          <a:lstStyle/>
          <a:p>
            <a:r>
              <a:rPr lang="en-US" dirty="0">
                <a:ea typeface="+mn-lt"/>
                <a:cs typeface="+mn-lt"/>
              </a:rPr>
              <a:t>Does the accessible route have an area that’s at least 48 inches wide which can be used for turnaround space?</a:t>
            </a:r>
          </a:p>
          <a:p>
            <a:r>
              <a:rPr lang="en-US" dirty="0">
                <a:ea typeface="+mn-lt"/>
                <a:cs typeface="+mn-lt"/>
              </a:rPr>
              <a:t>Is the route free of obstructions and at least 36" wide and the same as the one used by the public?</a:t>
            </a:r>
          </a:p>
          <a:p>
            <a:r>
              <a:rPr lang="en-US" dirty="0">
                <a:ea typeface="+mn-lt"/>
                <a:cs typeface="+mn-lt"/>
              </a:rPr>
              <a:t>Does the interior comply with other accessibility standards for ramps if steps or slope greater than 1:20?</a:t>
            </a:r>
          </a:p>
        </p:txBody>
      </p:sp>
      <p:pic>
        <p:nvPicPr>
          <p:cNvPr id="5" name="Picture 5" descr="Diagram showing the maximum acceptible size of projections/obstructions for an interior of a polling place to be accessible.&#10;&#10;">
            <a:extLst>
              <a:ext uri="{FF2B5EF4-FFF2-40B4-BE49-F238E27FC236}">
                <a16:creationId xmlns:a16="http://schemas.microsoft.com/office/drawing/2014/main" id="{3ACAF1BB-2095-04B9-8E77-A95A4CE3ABC1}"/>
              </a:ext>
            </a:extLst>
          </p:cNvPr>
          <p:cNvPicPr>
            <a:picLocks noGrp="1" noChangeAspect="1"/>
          </p:cNvPicPr>
          <p:nvPr>
            <p:ph sz="half" idx="2"/>
          </p:nvPr>
        </p:nvPicPr>
        <p:blipFill>
          <a:blip r:embed="rId2"/>
          <a:stretch>
            <a:fillRect/>
          </a:stretch>
        </p:blipFill>
        <p:spPr>
          <a:xfrm>
            <a:off x="6172200" y="1371677"/>
            <a:ext cx="5918752" cy="4679451"/>
          </a:xfrm>
        </p:spPr>
      </p:pic>
    </p:spTree>
    <p:extLst>
      <p:ext uri="{BB962C8B-B14F-4D97-AF65-F5344CB8AC3E}">
        <p14:creationId xmlns:p14="http://schemas.microsoft.com/office/powerpoint/2010/main" val="299565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03D70-5A24-CAB6-40E9-3770FACF086B}"/>
              </a:ext>
            </a:extLst>
          </p:cNvPr>
          <p:cNvSpPr>
            <a:spLocks noGrp="1"/>
          </p:cNvSpPr>
          <p:nvPr>
            <p:ph type="title"/>
          </p:nvPr>
        </p:nvSpPr>
        <p:spPr/>
        <p:txBody>
          <a:bodyPr/>
          <a:lstStyle/>
          <a:p>
            <a:r>
              <a:rPr lang="en-US" dirty="0">
                <a:ea typeface="Calibri Light"/>
                <a:cs typeface="Calibri Light"/>
              </a:rPr>
              <a:t>Accessible Route</a:t>
            </a:r>
          </a:p>
        </p:txBody>
      </p:sp>
      <p:sp>
        <p:nvSpPr>
          <p:cNvPr id="3" name="Content Placeholder 2">
            <a:extLst>
              <a:ext uri="{FF2B5EF4-FFF2-40B4-BE49-F238E27FC236}">
                <a16:creationId xmlns:a16="http://schemas.microsoft.com/office/drawing/2014/main" id="{FA1B92B0-ACE3-D9BA-A6C1-2CA461EC3A9D}"/>
              </a:ext>
            </a:extLst>
          </p:cNvPr>
          <p:cNvSpPr>
            <a:spLocks noGrp="1"/>
          </p:cNvSpPr>
          <p:nvPr>
            <p:ph idx="1"/>
          </p:nvPr>
        </p:nvSpPr>
        <p:spPr>
          <a:xfrm>
            <a:off x="838200" y="1454395"/>
            <a:ext cx="10515600" cy="4830029"/>
          </a:xfrm>
        </p:spPr>
        <p:txBody>
          <a:bodyPr vert="horz" lIns="91440" tIns="45720" rIns="91440" bIns="45720" rtlCol="0" anchor="t">
            <a:normAutofit lnSpcReduction="10000"/>
          </a:bodyPr>
          <a:lstStyle/>
          <a:p>
            <a:r>
              <a:rPr lang="en-US" sz="3600" dirty="0">
                <a:ea typeface="Calibri"/>
                <a:cs typeface="Calibri"/>
              </a:rPr>
              <a:t>Look for obstructions, protruding objects, etc.:</a:t>
            </a:r>
          </a:p>
          <a:p>
            <a:pPr lvl="1"/>
            <a:r>
              <a:rPr lang="en-US" sz="3200" dirty="0">
                <a:ea typeface="Calibri"/>
                <a:cs typeface="Calibri"/>
              </a:rPr>
              <a:t>Drinking fountains</a:t>
            </a:r>
          </a:p>
          <a:p>
            <a:pPr lvl="1"/>
            <a:r>
              <a:rPr lang="en-US" sz="3200" dirty="0">
                <a:ea typeface="Calibri"/>
                <a:cs typeface="Calibri"/>
              </a:rPr>
              <a:t>Coat racks</a:t>
            </a:r>
          </a:p>
          <a:p>
            <a:pPr lvl="1"/>
            <a:r>
              <a:rPr lang="en-US" sz="3200" dirty="0">
                <a:ea typeface="Calibri"/>
                <a:cs typeface="Calibri"/>
              </a:rPr>
              <a:t>Fire extinguishers</a:t>
            </a:r>
          </a:p>
          <a:p>
            <a:pPr lvl="1"/>
            <a:r>
              <a:rPr lang="en-US" sz="3200" dirty="0">
                <a:ea typeface="Calibri"/>
                <a:cs typeface="Calibri"/>
              </a:rPr>
              <a:t>Display cases</a:t>
            </a:r>
          </a:p>
          <a:p>
            <a:pPr lvl="1"/>
            <a:r>
              <a:rPr lang="en-US" sz="3200" dirty="0">
                <a:ea typeface="Calibri"/>
                <a:cs typeface="Calibri"/>
              </a:rPr>
              <a:t>Open staircases</a:t>
            </a:r>
          </a:p>
          <a:p>
            <a:r>
              <a:rPr lang="en-US" sz="3600" dirty="0">
                <a:ea typeface="Calibri"/>
                <a:cs typeface="Calibri"/>
              </a:rPr>
              <a:t>Use cones or other warning barriers that can be detected with a cane. </a:t>
            </a:r>
          </a:p>
          <a:p>
            <a:r>
              <a:rPr lang="en-US" sz="3600" dirty="0">
                <a:ea typeface="Calibri"/>
                <a:cs typeface="Calibri"/>
              </a:rPr>
              <a:t>If accessible route is different, is there adequate directional signage?</a:t>
            </a:r>
          </a:p>
          <a:p>
            <a:endParaRPr lang="en-US">
              <a:ea typeface="Calibri" panose="020F0502020204030204"/>
              <a:cs typeface="Calibri"/>
            </a:endParaRPr>
          </a:p>
          <a:p>
            <a:endParaRPr lang="en-US">
              <a:ea typeface="Calibri" panose="020F0502020204030204"/>
              <a:cs typeface="Calibri"/>
            </a:endParaRPr>
          </a:p>
          <a:p>
            <a:endParaRPr lang="en-US">
              <a:ea typeface="Calibri" panose="020F0502020204030204"/>
              <a:cs typeface="Calibri"/>
            </a:endParaRPr>
          </a:p>
        </p:txBody>
      </p:sp>
    </p:spTree>
    <p:extLst>
      <p:ext uri="{BB962C8B-B14F-4D97-AF65-F5344CB8AC3E}">
        <p14:creationId xmlns:p14="http://schemas.microsoft.com/office/powerpoint/2010/main" val="106609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37AA-BE65-31FD-470B-B6054C56FBB4}"/>
              </a:ext>
            </a:extLst>
          </p:cNvPr>
          <p:cNvSpPr>
            <a:spLocks noGrp="1"/>
          </p:cNvSpPr>
          <p:nvPr>
            <p:ph type="title"/>
          </p:nvPr>
        </p:nvSpPr>
        <p:spPr/>
        <p:txBody>
          <a:bodyPr/>
          <a:lstStyle/>
          <a:p>
            <a:r>
              <a:rPr lang="en-US">
                <a:cs typeface="Calibri Light"/>
              </a:rPr>
              <a:t>Voting Area</a:t>
            </a:r>
            <a:endParaRPr lang="en-US"/>
          </a:p>
        </p:txBody>
      </p:sp>
      <p:sp>
        <p:nvSpPr>
          <p:cNvPr id="3" name="Content Placeholder 2">
            <a:extLst>
              <a:ext uri="{FF2B5EF4-FFF2-40B4-BE49-F238E27FC236}">
                <a16:creationId xmlns:a16="http://schemas.microsoft.com/office/drawing/2014/main" id="{5456CA7D-F216-3B38-CE66-E3E167D04B9B}"/>
              </a:ext>
            </a:extLst>
          </p:cNvPr>
          <p:cNvSpPr>
            <a:spLocks noGrp="1"/>
          </p:cNvSpPr>
          <p:nvPr>
            <p:ph sz="half" idx="1"/>
          </p:nvPr>
        </p:nvSpPr>
        <p:spPr>
          <a:xfrm>
            <a:off x="838200" y="1503242"/>
            <a:ext cx="5455138" cy="4673721"/>
          </a:xfrm>
        </p:spPr>
        <p:txBody>
          <a:bodyPr vert="horz" lIns="91440" tIns="45720" rIns="91440" bIns="45720" rtlCol="0" anchor="t">
            <a:normAutofit fontScale="92500"/>
          </a:bodyPr>
          <a:lstStyle/>
          <a:p>
            <a:r>
              <a:rPr lang="en-US" dirty="0">
                <a:cs typeface="Calibri"/>
              </a:rPr>
              <a:t>48 inches wide turnaround space </a:t>
            </a:r>
          </a:p>
          <a:p>
            <a:pPr lvl="1"/>
            <a:r>
              <a:rPr lang="en-US" dirty="0">
                <a:ea typeface="Calibri"/>
                <a:cs typeface="Calibri"/>
              </a:rPr>
              <a:t>Can person with mobility impairment move about freely?</a:t>
            </a:r>
          </a:p>
          <a:p>
            <a:r>
              <a:rPr lang="en-US" dirty="0">
                <a:cs typeface="Calibri"/>
              </a:rPr>
              <a:t>At least one accessible voting machine </a:t>
            </a:r>
            <a:endParaRPr lang="en-US" dirty="0">
              <a:ea typeface="Calibri"/>
              <a:cs typeface="Calibri"/>
            </a:endParaRPr>
          </a:p>
          <a:p>
            <a:r>
              <a:rPr lang="en-US" dirty="0">
                <a:cs typeface="Calibri"/>
              </a:rPr>
              <a:t>Table/station at height to accommodate wheelchair user</a:t>
            </a:r>
            <a:endParaRPr lang="en-US" dirty="0">
              <a:ea typeface="Calibri"/>
              <a:cs typeface="Calibri"/>
            </a:endParaRPr>
          </a:p>
          <a:p>
            <a:r>
              <a:rPr lang="en-US" dirty="0">
                <a:cs typeface="Calibri"/>
              </a:rPr>
              <a:t>Clear signage directs voter to poll station</a:t>
            </a:r>
            <a:endParaRPr lang="en-US" dirty="0">
              <a:ea typeface="Calibri"/>
              <a:cs typeface="Calibri"/>
            </a:endParaRPr>
          </a:p>
          <a:p>
            <a:r>
              <a:rPr lang="en-US" dirty="0">
                <a:cs typeface="Calibri"/>
              </a:rPr>
              <a:t>No protruding objects; see last slide</a:t>
            </a:r>
            <a:endParaRPr lang="en-US" dirty="0">
              <a:ea typeface="Calibri"/>
              <a:cs typeface="Calibri"/>
            </a:endParaRPr>
          </a:p>
          <a:p>
            <a:r>
              <a:rPr lang="en-US" dirty="0">
                <a:cs typeface="Calibri"/>
              </a:rPr>
              <a:t>Place to sit for people waiting</a:t>
            </a:r>
            <a:endParaRPr lang="en-US" dirty="0">
              <a:ea typeface="Calibri"/>
              <a:cs typeface="Calibri"/>
            </a:endParaRPr>
          </a:p>
          <a:p>
            <a:endParaRPr lang="en-US">
              <a:cs typeface="Calibri"/>
            </a:endParaRPr>
          </a:p>
        </p:txBody>
      </p:sp>
      <p:pic>
        <p:nvPicPr>
          <p:cNvPr id="5" name="Picture 5" descr="Diagram of a table with the requirements in a voting area, with voting machine">
            <a:extLst>
              <a:ext uri="{FF2B5EF4-FFF2-40B4-BE49-F238E27FC236}">
                <a16:creationId xmlns:a16="http://schemas.microsoft.com/office/drawing/2014/main" id="{36FC26EB-1C7C-37FD-B212-C16B3AC7F5C9}"/>
              </a:ext>
            </a:extLst>
          </p:cNvPr>
          <p:cNvPicPr>
            <a:picLocks noGrp="1" noChangeAspect="1"/>
          </p:cNvPicPr>
          <p:nvPr>
            <p:ph sz="half" idx="2"/>
          </p:nvPr>
        </p:nvPicPr>
        <p:blipFill>
          <a:blip r:embed="rId2"/>
          <a:stretch>
            <a:fillRect/>
          </a:stretch>
        </p:blipFill>
        <p:spPr>
          <a:xfrm>
            <a:off x="6172200" y="2118097"/>
            <a:ext cx="5181600" cy="3766394"/>
          </a:xfrm>
        </p:spPr>
      </p:pic>
    </p:spTree>
    <p:extLst>
      <p:ext uri="{BB962C8B-B14F-4D97-AF65-F5344CB8AC3E}">
        <p14:creationId xmlns:p14="http://schemas.microsoft.com/office/powerpoint/2010/main" val="2618497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1240E-303E-FDDE-13EC-A0E4AEECAAAA}"/>
              </a:ext>
            </a:extLst>
          </p:cNvPr>
          <p:cNvSpPr>
            <a:spLocks noGrp="1"/>
          </p:cNvSpPr>
          <p:nvPr>
            <p:ph type="title"/>
          </p:nvPr>
        </p:nvSpPr>
        <p:spPr/>
        <p:txBody>
          <a:bodyPr/>
          <a:lstStyle/>
          <a:p>
            <a:r>
              <a:rPr lang="en-US">
                <a:cs typeface="Calibri Light"/>
              </a:rPr>
              <a:t>Voting Equipment</a:t>
            </a:r>
            <a:endParaRPr lang="en-US"/>
          </a:p>
        </p:txBody>
      </p:sp>
      <p:sp>
        <p:nvSpPr>
          <p:cNvPr id="3" name="Content Placeholder 2">
            <a:extLst>
              <a:ext uri="{FF2B5EF4-FFF2-40B4-BE49-F238E27FC236}">
                <a16:creationId xmlns:a16="http://schemas.microsoft.com/office/drawing/2014/main" id="{E5694FB9-D277-DD2D-BFED-C04A414B2D65}"/>
              </a:ext>
            </a:extLst>
          </p:cNvPr>
          <p:cNvSpPr>
            <a:spLocks noGrp="1"/>
          </p:cNvSpPr>
          <p:nvPr>
            <p:ph sz="half" idx="1"/>
          </p:nvPr>
        </p:nvSpPr>
        <p:spPr/>
        <p:txBody>
          <a:bodyPr vert="horz" lIns="91440" tIns="45720" rIns="91440" bIns="45720" rtlCol="0" anchor="t">
            <a:normAutofit fontScale="85000" lnSpcReduction="20000"/>
          </a:bodyPr>
          <a:lstStyle/>
          <a:p>
            <a:r>
              <a:rPr lang="en-US">
                <a:ea typeface="+mn-lt"/>
                <a:cs typeface="+mn-lt"/>
              </a:rPr>
              <a:t>All Polls – A sample ballot has been posted on the wall no higher than 48 inches above the floor.</a:t>
            </a:r>
          </a:p>
          <a:p>
            <a:r>
              <a:rPr lang="en-US">
                <a:ea typeface="+mn-lt"/>
                <a:cs typeface="+mn-lt"/>
              </a:rPr>
              <a:t>Paper ballots – At least one marking shelf provides a clear space under it at least 30 inches wide, at least 27 inches clear to the underside, and no more than 32 inches high to the top.</a:t>
            </a:r>
          </a:p>
          <a:p>
            <a:r>
              <a:rPr lang="en-US">
                <a:ea typeface="+mn-lt"/>
                <a:cs typeface="+mn-lt"/>
              </a:rPr>
              <a:t> Voting Machines – At least one machine has a sample ballot posted inside, not higher than 48 inches.</a:t>
            </a:r>
          </a:p>
          <a:p>
            <a:r>
              <a:rPr lang="en-US">
                <a:ea typeface="+mn-lt"/>
                <a:cs typeface="+mn-lt"/>
              </a:rPr>
              <a:t>Voting levers are no higher than 48 inches above the floor, or a “</a:t>
            </a:r>
            <a:r>
              <a:rPr lang="en-US" err="1">
                <a:ea typeface="+mn-lt"/>
                <a:cs typeface="+mn-lt"/>
              </a:rPr>
              <a:t>reacher</a:t>
            </a:r>
            <a:r>
              <a:rPr lang="en-US">
                <a:ea typeface="+mn-lt"/>
                <a:cs typeface="+mn-lt"/>
              </a:rPr>
              <a:t>” is available for the upper levels.</a:t>
            </a:r>
          </a:p>
        </p:txBody>
      </p:sp>
      <p:pic>
        <p:nvPicPr>
          <p:cNvPr id="5" name="Picture 5" descr="A picture of a voter using the automark machine. The voter is in a wheelchair and has a service dog">
            <a:extLst>
              <a:ext uri="{FF2B5EF4-FFF2-40B4-BE49-F238E27FC236}">
                <a16:creationId xmlns:a16="http://schemas.microsoft.com/office/drawing/2014/main" id="{C953805F-073E-A292-8C41-0B32E045046C}"/>
              </a:ext>
            </a:extLst>
          </p:cNvPr>
          <p:cNvPicPr>
            <a:picLocks noGrp="1" noChangeAspect="1"/>
          </p:cNvPicPr>
          <p:nvPr>
            <p:ph sz="half" idx="2"/>
          </p:nvPr>
        </p:nvPicPr>
        <p:blipFill>
          <a:blip r:embed="rId2"/>
          <a:stretch>
            <a:fillRect/>
          </a:stretch>
        </p:blipFill>
        <p:spPr>
          <a:xfrm>
            <a:off x="6372225" y="2020094"/>
            <a:ext cx="4781550" cy="3962400"/>
          </a:xfrm>
        </p:spPr>
      </p:pic>
    </p:spTree>
    <p:extLst>
      <p:ext uri="{BB962C8B-B14F-4D97-AF65-F5344CB8AC3E}">
        <p14:creationId xmlns:p14="http://schemas.microsoft.com/office/powerpoint/2010/main" val="3902228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46B9-2E81-04D0-AFC6-6B8CA71D4B91}"/>
              </a:ext>
            </a:extLst>
          </p:cNvPr>
          <p:cNvSpPr>
            <a:spLocks noGrp="1"/>
          </p:cNvSpPr>
          <p:nvPr>
            <p:ph type="title"/>
          </p:nvPr>
        </p:nvSpPr>
        <p:spPr/>
        <p:txBody>
          <a:bodyPr/>
          <a:lstStyle/>
          <a:p>
            <a:r>
              <a:rPr lang="en-US">
                <a:cs typeface="Calibri Light"/>
              </a:rPr>
              <a:t>Accessible Voting Equipment</a:t>
            </a:r>
            <a:endParaRPr lang="en-US"/>
          </a:p>
        </p:txBody>
      </p:sp>
      <p:sp>
        <p:nvSpPr>
          <p:cNvPr id="3" name="Content Placeholder 2">
            <a:extLst>
              <a:ext uri="{FF2B5EF4-FFF2-40B4-BE49-F238E27FC236}">
                <a16:creationId xmlns:a16="http://schemas.microsoft.com/office/drawing/2014/main" id="{6ECD56C9-53B6-6C2D-27CD-D16C1B9C699C}"/>
              </a:ext>
            </a:extLst>
          </p:cNvPr>
          <p:cNvSpPr>
            <a:spLocks noGrp="1"/>
          </p:cNvSpPr>
          <p:nvPr>
            <p:ph sz="half" idx="1"/>
          </p:nvPr>
        </p:nvSpPr>
        <p:spPr>
          <a:xfrm>
            <a:off x="838200" y="1825625"/>
            <a:ext cx="5748215" cy="4351338"/>
          </a:xfrm>
        </p:spPr>
        <p:txBody>
          <a:bodyPr vert="horz" lIns="91440" tIns="45720" rIns="91440" bIns="45720" rtlCol="0" anchor="t">
            <a:normAutofit fontScale="92500" lnSpcReduction="10000"/>
          </a:bodyPr>
          <a:lstStyle/>
          <a:p>
            <a:r>
              <a:rPr lang="en-US">
                <a:ea typeface="+mn-lt"/>
                <a:cs typeface="+mn-lt"/>
              </a:rPr>
              <a:t>There is at least one </a:t>
            </a:r>
            <a:r>
              <a:rPr lang="en-US" err="1">
                <a:ea typeface="+mn-lt"/>
                <a:cs typeface="+mn-lt"/>
              </a:rPr>
              <a:t>AutoMARK</a:t>
            </a:r>
            <a:r>
              <a:rPr lang="en-US">
                <a:ea typeface="+mn-lt"/>
                <a:cs typeface="+mn-lt"/>
              </a:rPr>
              <a:t> machine that is readily available and accessible for use by voters.</a:t>
            </a:r>
          </a:p>
          <a:p>
            <a:r>
              <a:rPr lang="en-US">
                <a:ea typeface="+mn-lt"/>
                <a:cs typeface="+mn-lt"/>
              </a:rPr>
              <a:t>Staff have been trained on the </a:t>
            </a:r>
            <a:r>
              <a:rPr lang="en-US" err="1">
                <a:ea typeface="+mn-lt"/>
                <a:cs typeface="+mn-lt"/>
              </a:rPr>
              <a:t>AutoMARK</a:t>
            </a:r>
            <a:r>
              <a:rPr lang="en-US">
                <a:ea typeface="+mn-lt"/>
                <a:cs typeface="+mn-lt"/>
              </a:rPr>
              <a:t> machine and understand who may use the machine (anyone can ask to use it).</a:t>
            </a:r>
          </a:p>
          <a:p>
            <a:r>
              <a:rPr lang="en-US">
                <a:ea typeface="+mn-lt"/>
                <a:cs typeface="+mn-lt"/>
              </a:rPr>
              <a:t>An </a:t>
            </a:r>
            <a:r>
              <a:rPr lang="en-US" err="1">
                <a:ea typeface="+mn-lt"/>
                <a:cs typeface="+mn-lt"/>
              </a:rPr>
              <a:t>AutoMARK</a:t>
            </a:r>
            <a:r>
              <a:rPr lang="en-US">
                <a:ea typeface="+mn-lt"/>
                <a:cs typeface="+mn-lt"/>
              </a:rPr>
              <a:t> privacy shield is available for use.</a:t>
            </a:r>
          </a:p>
          <a:p>
            <a:r>
              <a:rPr lang="en-US">
                <a:ea typeface="+mn-lt"/>
                <a:cs typeface="+mn-lt"/>
              </a:rPr>
              <a:t>The location of the AutoMARK machine affords the voter the same privacy that non-disabled voters are afforded.</a:t>
            </a:r>
          </a:p>
          <a:p>
            <a:endParaRPr lang="en-US">
              <a:ea typeface="Calibri"/>
              <a:cs typeface="Calibri"/>
            </a:endParaRPr>
          </a:p>
        </p:txBody>
      </p:sp>
      <p:pic>
        <p:nvPicPr>
          <p:cNvPr id="5" name="Picture 5" descr="A picture containing text, indoor, electronics&#10;&#10;Description automatically generated">
            <a:extLst>
              <a:ext uri="{FF2B5EF4-FFF2-40B4-BE49-F238E27FC236}">
                <a16:creationId xmlns:a16="http://schemas.microsoft.com/office/drawing/2014/main" id="{0F04BB7F-D0F6-998D-414C-0C2A0DFC7797}"/>
              </a:ext>
            </a:extLst>
          </p:cNvPr>
          <p:cNvPicPr>
            <a:picLocks noGrp="1" noChangeAspect="1"/>
          </p:cNvPicPr>
          <p:nvPr>
            <p:ph sz="half" idx="2"/>
          </p:nvPr>
        </p:nvPicPr>
        <p:blipFill>
          <a:blip r:embed="rId2"/>
          <a:stretch>
            <a:fillRect/>
          </a:stretch>
        </p:blipFill>
        <p:spPr>
          <a:xfrm>
            <a:off x="6172200" y="2272643"/>
            <a:ext cx="5181600" cy="3457302"/>
          </a:xfrm>
        </p:spPr>
      </p:pic>
    </p:spTree>
    <p:extLst>
      <p:ext uri="{BB962C8B-B14F-4D97-AF65-F5344CB8AC3E}">
        <p14:creationId xmlns:p14="http://schemas.microsoft.com/office/powerpoint/2010/main" val="3744412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4414-E5BB-3D56-B487-1DD2229ABB55}"/>
              </a:ext>
            </a:extLst>
          </p:cNvPr>
          <p:cNvSpPr>
            <a:spLocks noGrp="1"/>
          </p:cNvSpPr>
          <p:nvPr>
            <p:ph type="title"/>
          </p:nvPr>
        </p:nvSpPr>
        <p:spPr/>
        <p:txBody>
          <a:bodyPr/>
          <a:lstStyle/>
          <a:p>
            <a:r>
              <a:rPr lang="en-US" dirty="0">
                <a:ea typeface="Calibri Light"/>
                <a:cs typeface="Calibri Light"/>
              </a:rPr>
              <a:t>Reasonable Accommodation</a:t>
            </a:r>
            <a:endParaRPr lang="en-US" dirty="0"/>
          </a:p>
        </p:txBody>
      </p:sp>
      <p:sp>
        <p:nvSpPr>
          <p:cNvPr id="3" name="Content Placeholder 2">
            <a:extLst>
              <a:ext uri="{FF2B5EF4-FFF2-40B4-BE49-F238E27FC236}">
                <a16:creationId xmlns:a16="http://schemas.microsoft.com/office/drawing/2014/main" id="{E1E3D311-A3C2-6C06-3ACD-AED4DC003B18}"/>
              </a:ext>
            </a:extLst>
          </p:cNvPr>
          <p:cNvSpPr>
            <a:spLocks noGrp="1"/>
          </p:cNvSpPr>
          <p:nvPr>
            <p:ph idx="1"/>
          </p:nvPr>
        </p:nvSpPr>
        <p:spPr>
          <a:xfrm>
            <a:off x="896655" y="1749148"/>
            <a:ext cx="10515600" cy="4743727"/>
          </a:xfrm>
        </p:spPr>
        <p:txBody>
          <a:bodyPr vert="horz" lIns="91440" tIns="45720" rIns="91440" bIns="45720" rtlCol="0" anchor="t">
            <a:normAutofit/>
          </a:bodyPr>
          <a:lstStyle/>
          <a:p>
            <a:r>
              <a:rPr lang="en-US" dirty="0">
                <a:ea typeface="Calibri"/>
                <a:cs typeface="Calibri"/>
              </a:rPr>
              <a:t>Modify voting policies, practices, or procedures when such modifications are necessary to avoid discrimination on             the basis of a voter’s disability.</a:t>
            </a:r>
          </a:p>
          <a:p>
            <a:pPr lvl="1"/>
            <a:r>
              <a:rPr lang="en-US" sz="2800" dirty="0">
                <a:ea typeface="Calibri"/>
                <a:cs typeface="Calibri"/>
              </a:rPr>
              <a:t>Allow a voter with a disability to sit down instead of stand in a long line to vote.</a:t>
            </a:r>
          </a:p>
          <a:p>
            <a:pPr lvl="1"/>
            <a:r>
              <a:rPr lang="en-US" sz="2800" dirty="0">
                <a:ea typeface="Calibri"/>
                <a:cs typeface="Calibri"/>
              </a:rPr>
              <a:t>Allow a voter with a disability to bring a service animal into the polling place even if the location has a no-pets policy. Learn more about service animals.</a:t>
            </a:r>
          </a:p>
          <a:p>
            <a:pPr lvl="1"/>
            <a:r>
              <a:rPr lang="en-US" sz="2800" dirty="0">
                <a:ea typeface="Calibri"/>
                <a:cs typeface="Calibri"/>
              </a:rPr>
              <a:t>Allow a voter with a disability who needs assistance to have their companion with them in the voting booth.</a:t>
            </a:r>
          </a:p>
          <a:p>
            <a:endParaRPr lang="en-US" dirty="0">
              <a:ea typeface="Calibri"/>
              <a:cs typeface="Calibri"/>
            </a:endParaRPr>
          </a:p>
        </p:txBody>
      </p:sp>
    </p:spTree>
    <p:extLst>
      <p:ext uri="{BB962C8B-B14F-4D97-AF65-F5344CB8AC3E}">
        <p14:creationId xmlns:p14="http://schemas.microsoft.com/office/powerpoint/2010/main" val="2168316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How to Use the ES&amp;S AutoMARK">
            <a:hlinkClick r:id="" action="ppaction://media"/>
            <a:extLst>
              <a:ext uri="{FF2B5EF4-FFF2-40B4-BE49-F238E27FC236}">
                <a16:creationId xmlns:a16="http://schemas.microsoft.com/office/drawing/2014/main" id="{4F2F0F3C-8C3E-3595-2350-F9AA013EF145}"/>
              </a:ext>
            </a:extLst>
          </p:cNvPr>
          <p:cNvPicPr>
            <a:picLocks noRot="1" noChangeAspect="1"/>
          </p:cNvPicPr>
          <p:nvPr>
            <a:videoFile r:link="rId1"/>
          </p:nvPr>
        </p:nvPicPr>
        <p:blipFill>
          <a:blip r:embed="rId3"/>
          <a:stretch>
            <a:fillRect/>
          </a:stretch>
        </p:blipFill>
        <p:spPr>
          <a:xfrm>
            <a:off x="2897439" y="1181100"/>
            <a:ext cx="5913854" cy="4622130"/>
          </a:xfrm>
          <a:prstGeom prst="rect">
            <a:avLst/>
          </a:prstGeom>
        </p:spPr>
      </p:pic>
      <p:sp>
        <p:nvSpPr>
          <p:cNvPr id="6" name="TextBox 5">
            <a:extLst>
              <a:ext uri="{FF2B5EF4-FFF2-40B4-BE49-F238E27FC236}">
                <a16:creationId xmlns:a16="http://schemas.microsoft.com/office/drawing/2014/main" id="{6098E7CC-3A56-F852-AD47-00CF4119706A}"/>
              </a:ext>
            </a:extLst>
          </p:cNvPr>
          <p:cNvSpPr txBox="1"/>
          <p:nvPr/>
        </p:nvSpPr>
        <p:spPr>
          <a:xfrm>
            <a:off x="3996490" y="360948"/>
            <a:ext cx="407118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How to Use the </a:t>
            </a:r>
            <a:r>
              <a:rPr lang="en-US" sz="2400" err="1">
                <a:cs typeface="Calibri"/>
              </a:rPr>
              <a:t>Automark</a:t>
            </a:r>
            <a:r>
              <a:rPr lang="en-US" sz="2400">
                <a:cs typeface="Calibri"/>
              </a:rPr>
              <a:t> Machine</a:t>
            </a:r>
          </a:p>
        </p:txBody>
      </p:sp>
    </p:spTree>
    <p:extLst>
      <p:ext uri="{BB962C8B-B14F-4D97-AF65-F5344CB8AC3E}">
        <p14:creationId xmlns:p14="http://schemas.microsoft.com/office/powerpoint/2010/main" val="56826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26859-1DD1-4DF9-6434-3DFBD3C9DA69}"/>
              </a:ext>
            </a:extLst>
          </p:cNvPr>
          <p:cNvSpPr>
            <a:spLocks noGrp="1"/>
          </p:cNvSpPr>
          <p:nvPr>
            <p:ph type="title"/>
          </p:nvPr>
        </p:nvSpPr>
        <p:spPr/>
        <p:txBody>
          <a:bodyPr/>
          <a:lstStyle/>
          <a:p>
            <a:r>
              <a:rPr lang="en-US">
                <a:cs typeface="Calibri Light"/>
              </a:rPr>
              <a:t>What is DLC?</a:t>
            </a:r>
          </a:p>
        </p:txBody>
      </p:sp>
      <p:sp>
        <p:nvSpPr>
          <p:cNvPr id="3" name="Content Placeholder 2">
            <a:extLst>
              <a:ext uri="{FF2B5EF4-FFF2-40B4-BE49-F238E27FC236}">
                <a16:creationId xmlns:a16="http://schemas.microsoft.com/office/drawing/2014/main" id="{495BF7D4-863D-2C91-F13E-2412A4C54362}"/>
              </a:ext>
            </a:extLst>
          </p:cNvPr>
          <p:cNvSpPr>
            <a:spLocks noGrp="1"/>
          </p:cNvSpPr>
          <p:nvPr>
            <p:ph sz="half" idx="1"/>
          </p:nvPr>
        </p:nvSpPr>
        <p:spPr/>
        <p:txBody>
          <a:bodyPr vert="horz" lIns="91440" tIns="45720" rIns="91440" bIns="45720" rtlCol="0" anchor="t">
            <a:normAutofit/>
          </a:bodyPr>
          <a:lstStyle/>
          <a:p>
            <a:r>
              <a:rPr lang="en-US" b="1">
                <a:solidFill>
                  <a:srgbClr val="02436A"/>
                </a:solidFill>
                <a:cs typeface="Calibri"/>
              </a:rPr>
              <a:t>DLC is a nonprofit legal services organization that also serves as the designated Protection and Advocacy (P&amp;A) agency for Massachusetts. </a:t>
            </a:r>
            <a:endParaRPr lang="en-US">
              <a:solidFill>
                <a:srgbClr val="02436A"/>
              </a:solidFill>
              <a:cs typeface="Calibri"/>
            </a:endParaRPr>
          </a:p>
          <a:p>
            <a:r>
              <a:rPr lang="en-US" b="1">
                <a:solidFill>
                  <a:srgbClr val="02436A"/>
                </a:solidFill>
                <a:cs typeface="Calibri"/>
              </a:rPr>
              <a:t>DLC provides legal advocacy on disability issues and promotes the fundamental rights of all individuals with disabilities to participate fully in the social and economic life of Massachusetts. </a:t>
            </a:r>
            <a:endParaRPr lang="en-US">
              <a:solidFill>
                <a:srgbClr val="02436A"/>
              </a:solidFill>
              <a:cs typeface="Calibri"/>
            </a:endParaRPr>
          </a:p>
          <a:p>
            <a:endParaRPr lang="en-US">
              <a:cs typeface="Calibri"/>
            </a:endParaRPr>
          </a:p>
        </p:txBody>
      </p:sp>
      <p:pic>
        <p:nvPicPr>
          <p:cNvPr id="5" name="Picture 5" descr="Disability Law Center Logo&#10;&#10;A white scales of justice in a light blue circle with 'DLC' and The Protection &amp; Advocacy Agency for People With Disabilities printed on it.">
            <a:extLst>
              <a:ext uri="{FF2B5EF4-FFF2-40B4-BE49-F238E27FC236}">
                <a16:creationId xmlns:a16="http://schemas.microsoft.com/office/drawing/2014/main" id="{93C9B1C2-3780-A773-C320-6BEC516E4E8C}"/>
              </a:ext>
            </a:extLst>
          </p:cNvPr>
          <p:cNvPicPr>
            <a:picLocks noGrp="1" noChangeAspect="1"/>
          </p:cNvPicPr>
          <p:nvPr>
            <p:ph sz="half" idx="2"/>
          </p:nvPr>
        </p:nvPicPr>
        <p:blipFill>
          <a:blip r:embed="rId2"/>
          <a:stretch>
            <a:fillRect/>
          </a:stretch>
        </p:blipFill>
        <p:spPr>
          <a:xfrm>
            <a:off x="6531442" y="1825625"/>
            <a:ext cx="4463115" cy="4351338"/>
          </a:xfrm>
        </p:spPr>
      </p:pic>
    </p:spTree>
    <p:extLst>
      <p:ext uri="{BB962C8B-B14F-4D97-AF65-F5344CB8AC3E}">
        <p14:creationId xmlns:p14="http://schemas.microsoft.com/office/powerpoint/2010/main" val="65404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087A2-E436-B467-7077-FD9F73BD2CF4}"/>
              </a:ext>
            </a:extLst>
          </p:cNvPr>
          <p:cNvSpPr>
            <a:spLocks noGrp="1"/>
          </p:cNvSpPr>
          <p:nvPr>
            <p:ph type="title"/>
          </p:nvPr>
        </p:nvSpPr>
        <p:spPr/>
        <p:txBody>
          <a:bodyPr/>
          <a:lstStyle/>
          <a:p>
            <a:r>
              <a:rPr lang="en-US">
                <a:cs typeface="Calibri Light"/>
              </a:rPr>
              <a:t>Things to remember when surveying</a:t>
            </a:r>
          </a:p>
        </p:txBody>
      </p:sp>
      <p:sp>
        <p:nvSpPr>
          <p:cNvPr id="3" name="Content Placeholder 2">
            <a:extLst>
              <a:ext uri="{FF2B5EF4-FFF2-40B4-BE49-F238E27FC236}">
                <a16:creationId xmlns:a16="http://schemas.microsoft.com/office/drawing/2014/main" id="{0E058A49-90A6-5AA5-EC99-91433E9F1F83}"/>
              </a:ext>
            </a:extLst>
          </p:cNvPr>
          <p:cNvSpPr>
            <a:spLocks noGrp="1"/>
          </p:cNvSpPr>
          <p:nvPr>
            <p:ph idx="1"/>
          </p:nvPr>
        </p:nvSpPr>
        <p:spPr/>
        <p:txBody>
          <a:bodyPr vert="horz" lIns="91440" tIns="45720" rIns="91440" bIns="45720" rtlCol="0" anchor="t">
            <a:normAutofit fontScale="92500"/>
          </a:bodyPr>
          <a:lstStyle/>
          <a:p>
            <a:r>
              <a:rPr lang="en-US" dirty="0">
                <a:cs typeface="Calibri"/>
              </a:rPr>
              <a:t>Do not take pictures of people at the polls. </a:t>
            </a:r>
          </a:p>
          <a:p>
            <a:pPr marL="0" indent="0">
              <a:buNone/>
            </a:pPr>
            <a:endParaRPr lang="en-US">
              <a:ea typeface="Calibri" panose="020F0502020204030204"/>
              <a:cs typeface="Calibri"/>
            </a:endParaRPr>
          </a:p>
          <a:p>
            <a:r>
              <a:rPr lang="en-US" dirty="0">
                <a:cs typeface="Calibri"/>
              </a:rPr>
              <a:t>Check in with the head of the polling place before you start your survey.</a:t>
            </a:r>
          </a:p>
          <a:p>
            <a:r>
              <a:rPr lang="en-US" dirty="0">
                <a:ea typeface="Calibri" panose="020F0502020204030204"/>
                <a:cs typeface="Calibri"/>
              </a:rPr>
              <a:t>If you take a picture of an issue, try and get pictures from multiple angles and make sure they are of decent quality</a:t>
            </a:r>
            <a:endParaRPr lang="en-US" dirty="0">
              <a:cs typeface="Calibri"/>
            </a:endParaRPr>
          </a:p>
          <a:p>
            <a:r>
              <a:rPr lang="en-US" dirty="0">
                <a:ea typeface="Calibri"/>
                <a:cs typeface="Calibri"/>
              </a:rPr>
              <a:t>Take notes of everything relevant you observe to submit via the online survey after</a:t>
            </a:r>
          </a:p>
          <a:p>
            <a:r>
              <a:rPr lang="en-US" dirty="0">
                <a:cs typeface="Calibri"/>
              </a:rPr>
              <a:t>If there is any sort of time sensitive accessibility issue please notify the Secretary of the Commonwealth's Office at: </a:t>
            </a:r>
            <a:r>
              <a:rPr lang="en-US" dirty="0">
                <a:ea typeface="+mn-lt"/>
                <a:cs typeface="+mn-lt"/>
              </a:rPr>
              <a:t>1-800-462-8683 and call me at: </a:t>
            </a:r>
            <a:r>
              <a:rPr lang="en-US" dirty="0">
                <a:latin typeface="Lato"/>
                <a:ea typeface="Lato"/>
                <a:cs typeface="Lato"/>
              </a:rPr>
              <a:t>(617) 221-8451 </a:t>
            </a:r>
          </a:p>
          <a:p>
            <a:pPr marL="0" indent="0">
              <a:buNone/>
            </a:pPr>
            <a:endParaRPr lang="en-US">
              <a:cs typeface="Calibri"/>
            </a:endParaRPr>
          </a:p>
        </p:txBody>
      </p:sp>
    </p:spTree>
    <p:extLst>
      <p:ext uri="{BB962C8B-B14F-4D97-AF65-F5344CB8AC3E}">
        <p14:creationId xmlns:p14="http://schemas.microsoft.com/office/powerpoint/2010/main" val="418962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4414-E5BB-3D56-B487-1DD2229ABB55}"/>
              </a:ext>
            </a:extLst>
          </p:cNvPr>
          <p:cNvSpPr>
            <a:spLocks noGrp="1"/>
          </p:cNvSpPr>
          <p:nvPr>
            <p:ph type="title"/>
          </p:nvPr>
        </p:nvSpPr>
        <p:spPr/>
        <p:txBody>
          <a:bodyPr/>
          <a:lstStyle/>
          <a:p>
            <a:r>
              <a:rPr lang="en-US">
                <a:ea typeface="Calibri Light"/>
                <a:cs typeface="Calibri Light"/>
              </a:rPr>
              <a:t>Tools You Will Need</a:t>
            </a:r>
            <a:endParaRPr lang="en-US"/>
          </a:p>
        </p:txBody>
      </p:sp>
      <p:sp>
        <p:nvSpPr>
          <p:cNvPr id="3" name="Content Placeholder 2">
            <a:extLst>
              <a:ext uri="{FF2B5EF4-FFF2-40B4-BE49-F238E27FC236}">
                <a16:creationId xmlns:a16="http://schemas.microsoft.com/office/drawing/2014/main" id="{E1E3D311-A3C2-6C06-3ACD-AED4DC003B18}"/>
              </a:ext>
            </a:extLst>
          </p:cNvPr>
          <p:cNvSpPr>
            <a:spLocks noGrp="1"/>
          </p:cNvSpPr>
          <p:nvPr>
            <p:ph idx="1"/>
          </p:nvPr>
        </p:nvSpPr>
        <p:spPr>
          <a:xfrm>
            <a:off x="896655" y="1866378"/>
            <a:ext cx="10515600" cy="4626497"/>
          </a:xfrm>
        </p:spPr>
        <p:txBody>
          <a:bodyPr vert="horz" lIns="91440" tIns="45720" rIns="91440" bIns="45720" rtlCol="0" anchor="t">
            <a:normAutofit/>
          </a:bodyPr>
          <a:lstStyle/>
          <a:p>
            <a:r>
              <a:rPr lang="en-US" dirty="0">
                <a:ea typeface="Calibri"/>
                <a:cs typeface="Calibri"/>
              </a:rPr>
              <a:t>A retractable metal tape measure; </a:t>
            </a:r>
            <a:endParaRPr lang="en-US">
              <a:ea typeface="Calibri"/>
              <a:cs typeface="Calibri"/>
            </a:endParaRPr>
          </a:p>
          <a:p>
            <a:endParaRPr lang="en-US">
              <a:ea typeface="Calibri"/>
              <a:cs typeface="Calibri"/>
            </a:endParaRPr>
          </a:p>
          <a:p>
            <a:r>
              <a:rPr lang="en-US" dirty="0">
                <a:ea typeface="Calibri"/>
                <a:cs typeface="Calibri"/>
              </a:rPr>
              <a:t>A phone, camera or other way to take pictures;</a:t>
            </a:r>
          </a:p>
          <a:p>
            <a:endParaRPr lang="en-US">
              <a:ea typeface="Calibri"/>
              <a:cs typeface="Calibri"/>
            </a:endParaRPr>
          </a:p>
          <a:p>
            <a:r>
              <a:rPr lang="en-US" dirty="0">
                <a:ea typeface="Calibri"/>
                <a:cs typeface="Calibri"/>
              </a:rPr>
              <a:t>Optional: A copy of the ADA polling site checklist;</a:t>
            </a:r>
          </a:p>
          <a:p>
            <a:endParaRPr lang="en-US">
              <a:ea typeface="Calibri"/>
              <a:cs typeface="Calibri"/>
            </a:endParaRPr>
          </a:p>
          <a:p>
            <a:r>
              <a:rPr lang="en-US" dirty="0">
                <a:ea typeface="Calibri"/>
                <a:cs typeface="Calibri"/>
              </a:rPr>
              <a:t>Optional:  A digital or bubble level and a door pressure gauge</a:t>
            </a:r>
          </a:p>
          <a:p>
            <a:endParaRPr lang="en-US">
              <a:ea typeface="Calibri"/>
              <a:cs typeface="Calibri"/>
            </a:endParaRPr>
          </a:p>
          <a:p>
            <a:r>
              <a:rPr lang="en-US" dirty="0">
                <a:ea typeface="Calibri"/>
                <a:cs typeface="Calibri"/>
              </a:rPr>
              <a:t>A way to take notes on polling sites you survey</a:t>
            </a:r>
          </a:p>
        </p:txBody>
      </p:sp>
    </p:spTree>
    <p:extLst>
      <p:ext uri="{BB962C8B-B14F-4D97-AF65-F5344CB8AC3E}">
        <p14:creationId xmlns:p14="http://schemas.microsoft.com/office/powerpoint/2010/main" val="3453665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A6DB-8FB6-9936-03C5-FFE4C933055B}"/>
              </a:ext>
            </a:extLst>
          </p:cNvPr>
          <p:cNvSpPr>
            <a:spLocks noGrp="1"/>
          </p:cNvSpPr>
          <p:nvPr>
            <p:ph type="title"/>
          </p:nvPr>
        </p:nvSpPr>
        <p:spPr/>
        <p:txBody>
          <a:bodyPr/>
          <a:lstStyle/>
          <a:p>
            <a:r>
              <a:rPr lang="en-US">
                <a:cs typeface="Calibri Light"/>
              </a:rPr>
              <a:t>How to use the online survey</a:t>
            </a:r>
            <a:endParaRPr lang="en-US"/>
          </a:p>
        </p:txBody>
      </p:sp>
      <p:sp>
        <p:nvSpPr>
          <p:cNvPr id="3" name="Content Placeholder 2">
            <a:extLst>
              <a:ext uri="{FF2B5EF4-FFF2-40B4-BE49-F238E27FC236}">
                <a16:creationId xmlns:a16="http://schemas.microsoft.com/office/drawing/2014/main" id="{CECF4E28-BC6D-9E85-CCFE-B9F8E521A9D2}"/>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https://www.dlc-ma.org/polling-place-grassroots-survey/</a:t>
            </a:r>
            <a:r>
              <a:rPr lang="en-US" dirty="0">
                <a:ea typeface="+mn-lt"/>
                <a:cs typeface="+mn-lt"/>
              </a:rPr>
              <a:t> click this link on a tablet or phone and follow the directions, starting from </a:t>
            </a:r>
            <a:r>
              <a:rPr lang="en-US">
                <a:ea typeface="+mn-lt"/>
                <a:cs typeface="+mn-lt"/>
              </a:rPr>
              <a:t>the outside/parking lot and working your way in. </a:t>
            </a:r>
            <a:endParaRPr lang="en-US"/>
          </a:p>
        </p:txBody>
      </p:sp>
    </p:spTree>
    <p:extLst>
      <p:ext uri="{BB962C8B-B14F-4D97-AF65-F5344CB8AC3E}">
        <p14:creationId xmlns:p14="http://schemas.microsoft.com/office/powerpoint/2010/main" val="141504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63E1-7795-206B-C9AF-62CB279644C7}"/>
              </a:ext>
            </a:extLst>
          </p:cNvPr>
          <p:cNvSpPr>
            <a:spLocks noGrp="1"/>
          </p:cNvSpPr>
          <p:nvPr>
            <p:ph type="title"/>
          </p:nvPr>
        </p:nvSpPr>
        <p:spPr/>
        <p:txBody>
          <a:bodyPr/>
          <a:lstStyle/>
          <a:p>
            <a:r>
              <a:rPr lang="en-US">
                <a:ea typeface="Calibri Light"/>
                <a:cs typeface="Calibri Light"/>
              </a:rPr>
              <a:t>Quick fixes</a:t>
            </a:r>
            <a:endParaRPr lang="en-US"/>
          </a:p>
        </p:txBody>
      </p:sp>
      <p:sp>
        <p:nvSpPr>
          <p:cNvPr id="3" name="Content Placeholder 2">
            <a:extLst>
              <a:ext uri="{FF2B5EF4-FFF2-40B4-BE49-F238E27FC236}">
                <a16:creationId xmlns:a16="http://schemas.microsoft.com/office/drawing/2014/main" id="{6485C00C-D73C-1639-0438-ABF14F403B4B}"/>
              </a:ext>
            </a:extLst>
          </p:cNvPr>
          <p:cNvSpPr>
            <a:spLocks noGrp="1"/>
          </p:cNvSpPr>
          <p:nvPr>
            <p:ph idx="1"/>
          </p:nvPr>
        </p:nvSpPr>
        <p:spPr/>
        <p:txBody>
          <a:bodyPr vert="horz" lIns="91440" tIns="45720" rIns="91440" bIns="45720" rtlCol="0" anchor="t">
            <a:normAutofit/>
          </a:bodyPr>
          <a:lstStyle/>
          <a:p>
            <a:endParaRPr lang="en-US" dirty="0"/>
          </a:p>
          <a:p>
            <a:r>
              <a:rPr lang="en-US">
                <a:cs typeface="Calibri"/>
              </a:rPr>
              <a:t>Doors can be wedged open for the duration of use as a polling place</a:t>
            </a:r>
            <a:endParaRPr lang="en-US"/>
          </a:p>
          <a:p>
            <a:r>
              <a:rPr lang="en-US">
                <a:cs typeface="Calibri"/>
              </a:rPr>
              <a:t>Signs and traffic cones can be used to make temporary accessible parking </a:t>
            </a:r>
          </a:p>
          <a:p>
            <a:r>
              <a:rPr lang="en-US">
                <a:cs typeface="Calibri"/>
              </a:rPr>
              <a:t>Temporary signs can direct voters to accessible routes</a:t>
            </a:r>
          </a:p>
          <a:p>
            <a:r>
              <a:rPr lang="en-US">
                <a:cs typeface="Calibri"/>
              </a:rPr>
              <a:t>Temporary ramps are an acceptable stopgap measure for entrances that need them</a:t>
            </a:r>
          </a:p>
          <a:p>
            <a:r>
              <a:rPr lang="en-US">
                <a:ea typeface="Calibri"/>
                <a:cs typeface="Calibri"/>
              </a:rPr>
              <a:t>Paper or cardboard can be used to improvise privacy shields</a:t>
            </a: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4145954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DD01-5B63-12F5-51FE-B0EBFA9FE6AB}"/>
              </a:ext>
            </a:extLst>
          </p:cNvPr>
          <p:cNvSpPr>
            <a:spLocks noGrp="1"/>
          </p:cNvSpPr>
          <p:nvPr>
            <p:ph type="ctrTitle"/>
          </p:nvPr>
        </p:nvSpPr>
        <p:spPr/>
        <p:txBody>
          <a:bodyPr/>
          <a:lstStyle/>
          <a:p>
            <a:r>
              <a:rPr lang="en-US">
                <a:ea typeface="Calibri Light"/>
                <a:cs typeface="Calibri Light"/>
              </a:rPr>
              <a:t>Questions?</a:t>
            </a:r>
          </a:p>
        </p:txBody>
      </p:sp>
    </p:spTree>
    <p:extLst>
      <p:ext uri="{BB962C8B-B14F-4D97-AF65-F5344CB8AC3E}">
        <p14:creationId xmlns:p14="http://schemas.microsoft.com/office/powerpoint/2010/main" val="2089351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8B98F-5633-75AE-11EF-DA3FE8B6CB78}"/>
              </a:ext>
            </a:extLst>
          </p:cNvPr>
          <p:cNvSpPr>
            <a:spLocks noGrp="1"/>
          </p:cNvSpPr>
          <p:nvPr>
            <p:ph type="title"/>
          </p:nvPr>
        </p:nvSpPr>
        <p:spPr/>
        <p:txBody>
          <a:bodyPr/>
          <a:lstStyle/>
          <a:p>
            <a:r>
              <a:rPr lang="en-US">
                <a:cs typeface="Calibri Light"/>
              </a:rPr>
              <a:t>Contact Me</a:t>
            </a:r>
            <a:endParaRPr lang="en-US"/>
          </a:p>
        </p:txBody>
      </p:sp>
      <p:sp>
        <p:nvSpPr>
          <p:cNvPr id="5" name="Content Placeholder 4">
            <a:extLst>
              <a:ext uri="{FF2B5EF4-FFF2-40B4-BE49-F238E27FC236}">
                <a16:creationId xmlns:a16="http://schemas.microsoft.com/office/drawing/2014/main" id="{64E3A832-8D6A-23C9-B46B-2D5529FFDF0C}"/>
              </a:ext>
            </a:extLst>
          </p:cNvPr>
          <p:cNvSpPr>
            <a:spLocks noGrp="1"/>
          </p:cNvSpPr>
          <p:nvPr>
            <p:ph idx="1"/>
          </p:nvPr>
        </p:nvSpPr>
        <p:spPr/>
        <p:txBody>
          <a:bodyPr vert="horz" lIns="91440" tIns="45720" rIns="91440" bIns="45720" rtlCol="0" anchor="t">
            <a:normAutofit/>
          </a:bodyPr>
          <a:lstStyle/>
          <a:p>
            <a:r>
              <a:rPr lang="en-US">
                <a:cs typeface="Calibri"/>
              </a:rPr>
              <a:t>Emily Almeda-Lopez</a:t>
            </a:r>
          </a:p>
          <a:p>
            <a:endParaRPr lang="en-US">
              <a:cs typeface="Calibri"/>
            </a:endParaRPr>
          </a:p>
          <a:p>
            <a:r>
              <a:rPr lang="en-US">
                <a:cs typeface="Calibri"/>
                <a:hlinkClick r:id="rId2"/>
              </a:rPr>
              <a:t>Email: Ealmedalopez@DLC-MA.org</a:t>
            </a:r>
            <a:r>
              <a:rPr lang="en-US">
                <a:cs typeface="Calibri"/>
              </a:rPr>
              <a:t> </a:t>
            </a:r>
          </a:p>
          <a:p>
            <a:endParaRPr lang="en-US">
              <a:cs typeface="Calibri"/>
            </a:endParaRPr>
          </a:p>
          <a:p>
            <a:r>
              <a:rPr lang="en-US">
                <a:latin typeface="Lato"/>
                <a:ea typeface="Lato"/>
                <a:cs typeface="Lato"/>
              </a:rPr>
              <a:t>Phone Number: (617) 221-8451</a:t>
            </a:r>
          </a:p>
        </p:txBody>
      </p:sp>
    </p:spTree>
    <p:extLst>
      <p:ext uri="{BB962C8B-B14F-4D97-AF65-F5344CB8AC3E}">
        <p14:creationId xmlns:p14="http://schemas.microsoft.com/office/powerpoint/2010/main" val="3397407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0C58B-AC84-6007-4268-591C4D064187}"/>
              </a:ext>
            </a:extLst>
          </p:cNvPr>
          <p:cNvSpPr>
            <a:spLocks noGrp="1"/>
          </p:cNvSpPr>
          <p:nvPr>
            <p:ph type="title"/>
          </p:nvPr>
        </p:nvSpPr>
        <p:spPr/>
        <p:txBody>
          <a:bodyPr/>
          <a:lstStyle/>
          <a:p>
            <a:r>
              <a:rPr lang="en-US">
                <a:cs typeface="Calibri Light"/>
              </a:rPr>
              <a:t>What is a P&amp;A?</a:t>
            </a:r>
            <a:endParaRPr lang="en-US"/>
          </a:p>
        </p:txBody>
      </p:sp>
      <p:sp>
        <p:nvSpPr>
          <p:cNvPr id="3" name="Content Placeholder 2">
            <a:extLst>
              <a:ext uri="{FF2B5EF4-FFF2-40B4-BE49-F238E27FC236}">
                <a16:creationId xmlns:a16="http://schemas.microsoft.com/office/drawing/2014/main" id="{8FD3EF46-6BEE-91BD-DF61-51A38AA0B93A}"/>
              </a:ext>
            </a:extLst>
          </p:cNvPr>
          <p:cNvSpPr>
            <a:spLocks noGrp="1"/>
          </p:cNvSpPr>
          <p:nvPr>
            <p:ph idx="1"/>
          </p:nvPr>
        </p:nvSpPr>
        <p:spPr/>
        <p:txBody>
          <a:bodyPr vert="horz" lIns="91440" tIns="45720" rIns="91440" bIns="45720" rtlCol="0" anchor="t">
            <a:normAutofit/>
          </a:bodyPr>
          <a:lstStyle/>
          <a:p>
            <a:r>
              <a:rPr lang="en-US" b="1">
                <a:solidFill>
                  <a:srgbClr val="02436A"/>
                </a:solidFill>
                <a:cs typeface="Calibri"/>
              </a:rPr>
              <a:t>It is a federally mandated system and exists is every state and territory and one Native American consortium. </a:t>
            </a:r>
            <a:endParaRPr lang="en-US">
              <a:solidFill>
                <a:srgbClr val="02436A"/>
              </a:solidFill>
              <a:cs typeface="Calibri"/>
            </a:endParaRPr>
          </a:p>
          <a:p>
            <a:r>
              <a:rPr lang="en-US" b="1">
                <a:solidFill>
                  <a:srgbClr val="02436A"/>
                </a:solidFill>
                <a:cs typeface="Calibri"/>
              </a:rPr>
              <a:t>P&amp;As provide legally based services through the protection of rights and advocacy for appropriate services for individuals with disabilities.  </a:t>
            </a:r>
            <a:endParaRPr lang="en-US">
              <a:solidFill>
                <a:srgbClr val="02436A"/>
              </a:solidFill>
              <a:cs typeface="Calibri"/>
            </a:endParaRPr>
          </a:p>
          <a:p>
            <a:r>
              <a:rPr lang="en-US" b="1">
                <a:solidFill>
                  <a:srgbClr val="02436A"/>
                </a:solidFill>
                <a:cs typeface="Calibri"/>
              </a:rPr>
              <a:t>P&amp;As have several different federal ‘programs,’ each with a specific focus. </a:t>
            </a:r>
            <a:endParaRPr lang="en-US">
              <a:solidFill>
                <a:srgbClr val="02436A"/>
              </a:solidFill>
              <a:cs typeface="Calibri"/>
            </a:endParaRPr>
          </a:p>
          <a:p>
            <a:r>
              <a:rPr lang="en-US" b="1">
                <a:solidFill>
                  <a:srgbClr val="02436A"/>
                </a:solidFill>
                <a:cs typeface="Calibri"/>
              </a:rPr>
              <a:t>Voting Rights for people with disabilities is one major focus.</a:t>
            </a:r>
          </a:p>
          <a:p>
            <a:endParaRPr lang="en-US">
              <a:cs typeface="Calibri"/>
            </a:endParaRPr>
          </a:p>
        </p:txBody>
      </p:sp>
    </p:spTree>
    <p:extLst>
      <p:ext uri="{BB962C8B-B14F-4D97-AF65-F5344CB8AC3E}">
        <p14:creationId xmlns:p14="http://schemas.microsoft.com/office/powerpoint/2010/main" val="993295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38EA4-3959-8E44-BC68-5E5CD623D32F}"/>
              </a:ext>
            </a:extLst>
          </p:cNvPr>
          <p:cNvSpPr>
            <a:spLocks noGrp="1"/>
          </p:cNvSpPr>
          <p:nvPr>
            <p:ph type="title"/>
          </p:nvPr>
        </p:nvSpPr>
        <p:spPr/>
        <p:txBody>
          <a:bodyPr/>
          <a:lstStyle/>
          <a:p>
            <a:r>
              <a:rPr lang="en-US" dirty="0">
                <a:cs typeface="Calibri Light"/>
              </a:rPr>
              <a:t>Relevant laws: The ADA</a:t>
            </a:r>
          </a:p>
        </p:txBody>
      </p:sp>
      <p:sp>
        <p:nvSpPr>
          <p:cNvPr id="3" name="Content Placeholder 2">
            <a:extLst>
              <a:ext uri="{FF2B5EF4-FFF2-40B4-BE49-F238E27FC236}">
                <a16:creationId xmlns:a16="http://schemas.microsoft.com/office/drawing/2014/main" id="{1A88B4EA-159A-CB80-C1B4-DAE614B07BAA}"/>
              </a:ext>
            </a:extLst>
          </p:cNvPr>
          <p:cNvSpPr>
            <a:spLocks noGrp="1"/>
          </p:cNvSpPr>
          <p:nvPr>
            <p:ph idx="1"/>
          </p:nvPr>
        </p:nvSpPr>
        <p:spPr>
          <a:xfrm>
            <a:off x="445169" y="1568193"/>
            <a:ext cx="10908631" cy="4608770"/>
          </a:xfrm>
        </p:spPr>
        <p:txBody>
          <a:bodyPr vert="horz" lIns="91440" tIns="45720" rIns="91440" bIns="45720" rtlCol="0" anchor="t">
            <a:noAutofit/>
          </a:bodyPr>
          <a:lstStyle/>
          <a:p>
            <a:pPr>
              <a:lnSpc>
                <a:spcPct val="170000"/>
              </a:lnSpc>
              <a:buNone/>
            </a:pPr>
            <a:r>
              <a:rPr lang="en-US" sz="2400" dirty="0">
                <a:ea typeface="+mn-lt"/>
                <a:cs typeface="+mn-lt"/>
              </a:rPr>
              <a:t> The ADA requires that public entities ensure that people with disabilities can </a:t>
            </a:r>
            <a:endParaRPr lang="en-US"/>
          </a:p>
          <a:p>
            <a:pPr>
              <a:lnSpc>
                <a:spcPct val="170000"/>
              </a:lnSpc>
              <a:buNone/>
            </a:pPr>
            <a:r>
              <a:rPr lang="en-US" sz="2400" dirty="0">
                <a:ea typeface="+mn-lt"/>
                <a:cs typeface="+mn-lt"/>
              </a:rPr>
              <a:t>access and use all of their voting facilities. </a:t>
            </a:r>
            <a:endParaRPr lang="en-US"/>
          </a:p>
          <a:p>
            <a:pPr>
              <a:lnSpc>
                <a:spcPct val="170000"/>
              </a:lnSpc>
              <a:buNone/>
            </a:pPr>
            <a:r>
              <a:rPr lang="en-US" sz="2400" dirty="0">
                <a:ea typeface="+mn-lt"/>
                <a:cs typeface="+mn-lt"/>
              </a:rPr>
              <a:t>Ensuring access can include temporary measures, but “the use of temporary measures to provide access to polling places on Election Day does not change a public entity’s obligations under the ADA to ensure that its other programs and services are accessible to people with disabilities, nor does it mean that a temporary remedy would be  appropriate in a public facility on an everyday basis.” </a:t>
            </a:r>
            <a:endParaRPr lang="en-US" sz="2400">
              <a:cs typeface="Calibri"/>
            </a:endParaRPr>
          </a:p>
        </p:txBody>
      </p:sp>
      <p:sp>
        <p:nvSpPr>
          <p:cNvPr id="6" name="TextBox 5">
            <a:extLst>
              <a:ext uri="{FF2B5EF4-FFF2-40B4-BE49-F238E27FC236}">
                <a16:creationId xmlns:a16="http://schemas.microsoft.com/office/drawing/2014/main" id="{61AFA53B-B338-5C49-C398-FF4CD56CD2FB}"/>
              </a:ext>
            </a:extLst>
          </p:cNvPr>
          <p:cNvSpPr txBox="1"/>
          <p:nvPr/>
        </p:nvSpPr>
        <p:spPr>
          <a:xfrm>
            <a:off x="2333625" y="145732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
        <p:nvSpPr>
          <p:cNvPr id="4" name="TextBox 3">
            <a:extLst>
              <a:ext uri="{FF2B5EF4-FFF2-40B4-BE49-F238E27FC236}">
                <a16:creationId xmlns:a16="http://schemas.microsoft.com/office/drawing/2014/main" id="{23E2A11B-88F8-1CBC-1BEA-A60415489AE3}"/>
              </a:ext>
            </a:extLst>
          </p:cNvPr>
          <p:cNvSpPr txBox="1"/>
          <p:nvPr/>
        </p:nvSpPr>
        <p:spPr>
          <a:xfrm>
            <a:off x="7424928" y="3008376"/>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411805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38EA4-3959-8E44-BC68-5E5CD623D32F}"/>
              </a:ext>
            </a:extLst>
          </p:cNvPr>
          <p:cNvSpPr>
            <a:spLocks noGrp="1"/>
          </p:cNvSpPr>
          <p:nvPr>
            <p:ph type="title"/>
          </p:nvPr>
        </p:nvSpPr>
        <p:spPr/>
        <p:txBody>
          <a:bodyPr/>
          <a:lstStyle/>
          <a:p>
            <a:r>
              <a:rPr lang="en-US" dirty="0">
                <a:cs typeface="Calibri Light"/>
              </a:rPr>
              <a:t>Relevant laws: HAVA</a:t>
            </a:r>
          </a:p>
        </p:txBody>
      </p:sp>
      <p:sp>
        <p:nvSpPr>
          <p:cNvPr id="3" name="Content Placeholder 2">
            <a:extLst>
              <a:ext uri="{FF2B5EF4-FFF2-40B4-BE49-F238E27FC236}">
                <a16:creationId xmlns:a16="http://schemas.microsoft.com/office/drawing/2014/main" id="{1A88B4EA-159A-CB80-C1B4-DAE614B07BAA}"/>
              </a:ext>
            </a:extLst>
          </p:cNvPr>
          <p:cNvSpPr>
            <a:spLocks noGrp="1"/>
          </p:cNvSpPr>
          <p:nvPr>
            <p:ph idx="1"/>
          </p:nvPr>
        </p:nvSpPr>
        <p:spPr>
          <a:xfrm>
            <a:off x="693822" y="1825625"/>
            <a:ext cx="10659978" cy="4351338"/>
          </a:xfrm>
        </p:spPr>
        <p:txBody>
          <a:bodyPr vert="horz" lIns="91440" tIns="45720" rIns="91440" bIns="45720" rtlCol="0" anchor="t">
            <a:noAutofit/>
          </a:bodyPr>
          <a:lstStyle/>
          <a:p>
            <a:pPr>
              <a:buFont typeface="Arial"/>
              <a:buChar char="•"/>
            </a:pPr>
            <a:r>
              <a:rPr lang="en-US" sz="2400" dirty="0">
                <a:cs typeface="Calibri"/>
              </a:rPr>
              <a:t>The voting system shall:</a:t>
            </a:r>
          </a:p>
          <a:p>
            <a:pPr>
              <a:buFont typeface="Arial"/>
              <a:buChar char="•"/>
            </a:pPr>
            <a:endParaRPr lang="en-US" sz="2400">
              <a:cs typeface="Calibri"/>
            </a:endParaRPr>
          </a:p>
          <a:p>
            <a:pPr>
              <a:buFont typeface="Arial"/>
              <a:buChar char="•"/>
            </a:pPr>
            <a:r>
              <a:rPr lang="en-US" sz="2400" dirty="0">
                <a:cs typeface="Calibri"/>
              </a:rPr>
              <a:t>(A) Be accessible for all individuals with disabilities, including nonvisual accessibility for the blind and visually impaired, in a manner that provides the same opportunity for access and participation (including privacy and independence) as for other voters;</a:t>
            </a:r>
            <a:endParaRPr lang="en-US" sz="2400" dirty="0">
              <a:ea typeface="Calibri"/>
              <a:cs typeface="Calibri"/>
            </a:endParaRPr>
          </a:p>
          <a:p>
            <a:pPr>
              <a:buFont typeface="Arial"/>
              <a:buChar char="•"/>
            </a:pPr>
            <a:r>
              <a:rPr lang="en-US" sz="2400" dirty="0">
                <a:cs typeface="Calibri"/>
              </a:rPr>
              <a:t>(B) Satisfy the requirement of subparagraph (A) through the use of at least one direct recording electronic voting system or other voting system equipped for individuals with disabilities at each polling place</a:t>
            </a:r>
            <a:endParaRPr lang="en-US" sz="2400" dirty="0">
              <a:ea typeface="Calibri"/>
              <a:cs typeface="Calibri"/>
            </a:endParaRPr>
          </a:p>
          <a:p>
            <a:pPr marL="0" indent="0">
              <a:buNone/>
            </a:pPr>
            <a:endParaRPr lang="en-US" sz="2400" dirty="0">
              <a:ea typeface="Calibri"/>
              <a:cs typeface="Calibri"/>
            </a:endParaRPr>
          </a:p>
          <a:p>
            <a:pPr>
              <a:lnSpc>
                <a:spcPct val="170000"/>
              </a:lnSpc>
              <a:buNone/>
            </a:pPr>
            <a:endParaRPr lang="en-US" sz="2400">
              <a:cs typeface="Calibri"/>
            </a:endParaRPr>
          </a:p>
        </p:txBody>
      </p:sp>
      <p:sp>
        <p:nvSpPr>
          <p:cNvPr id="4" name="TextBox 3">
            <a:extLst>
              <a:ext uri="{FF2B5EF4-FFF2-40B4-BE49-F238E27FC236}">
                <a16:creationId xmlns:a16="http://schemas.microsoft.com/office/drawing/2014/main" id="{23E2A11B-88F8-1CBC-1BEA-A60415489AE3}"/>
              </a:ext>
            </a:extLst>
          </p:cNvPr>
          <p:cNvSpPr txBox="1"/>
          <p:nvPr/>
        </p:nvSpPr>
        <p:spPr>
          <a:xfrm>
            <a:off x="7424928" y="3008376"/>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3927081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F40D-57C7-00DE-CB9C-CE396B930ADE}"/>
              </a:ext>
            </a:extLst>
          </p:cNvPr>
          <p:cNvSpPr>
            <a:spLocks noGrp="1"/>
          </p:cNvSpPr>
          <p:nvPr>
            <p:ph type="title"/>
          </p:nvPr>
        </p:nvSpPr>
        <p:spPr/>
        <p:txBody>
          <a:bodyPr/>
          <a:lstStyle/>
          <a:p>
            <a:r>
              <a:rPr lang="en-US" dirty="0">
                <a:cs typeface="Calibri Light"/>
              </a:rPr>
              <a:t>Polling Place Surveying</a:t>
            </a:r>
            <a:endParaRPr lang="en-US" dirty="0"/>
          </a:p>
        </p:txBody>
      </p:sp>
      <p:sp>
        <p:nvSpPr>
          <p:cNvPr id="6" name="Content Placeholder 5">
            <a:extLst>
              <a:ext uri="{FF2B5EF4-FFF2-40B4-BE49-F238E27FC236}">
                <a16:creationId xmlns:a16="http://schemas.microsoft.com/office/drawing/2014/main" id="{AA30AA3C-9650-CDEB-F57B-0BD7BEBDA322}"/>
              </a:ext>
            </a:extLst>
          </p:cNvPr>
          <p:cNvSpPr>
            <a:spLocks noGrp="1"/>
          </p:cNvSpPr>
          <p:nvPr>
            <p:ph idx="1"/>
          </p:nvPr>
        </p:nvSpPr>
        <p:spPr/>
        <p:txBody>
          <a:bodyPr vert="horz" lIns="91440" tIns="45720" rIns="91440" bIns="45720" rtlCol="0" anchor="t">
            <a:normAutofit/>
          </a:bodyPr>
          <a:lstStyle/>
          <a:p>
            <a:pPr marL="285750" indent="-285750">
              <a:buFont typeface="Arial,Sans-Serif" panose="020B0604020202020204" pitchFamily="34" charset="0"/>
            </a:pPr>
            <a:r>
              <a:rPr lang="en-US" dirty="0">
                <a:ea typeface="Calibri"/>
                <a:cs typeface="Calibri"/>
              </a:rPr>
              <a:t>You don't need to be an accessibility "expert."</a:t>
            </a:r>
            <a:endParaRPr lang="en-US" dirty="0">
              <a:cs typeface="Calibri"/>
            </a:endParaRPr>
          </a:p>
          <a:p>
            <a:pPr marL="285750" indent="-285750">
              <a:buFont typeface="Arial,Sans-Serif" panose="020B0604020202020204" pitchFamily="34" charset="0"/>
            </a:pPr>
            <a:r>
              <a:rPr lang="en-US" dirty="0">
                <a:cs typeface="Calibri"/>
              </a:rPr>
              <a:t>Think through all of the steps that you go through when you vote.</a:t>
            </a:r>
            <a:endParaRPr lang="en-US"/>
          </a:p>
          <a:p>
            <a:pPr marL="742950" lvl="1" indent="-285750">
              <a:buFont typeface="Arial,Sans-Serif" panose="020B0604020202020204" pitchFamily="34" charset="0"/>
            </a:pPr>
            <a:r>
              <a:rPr lang="en-US" sz="2800" dirty="0">
                <a:cs typeface="Calibri"/>
              </a:rPr>
              <a:t>Parking</a:t>
            </a:r>
          </a:p>
          <a:p>
            <a:pPr marL="742950" lvl="1" indent="-285750">
              <a:buFont typeface="Arial,Sans-Serif" panose="020B0604020202020204" pitchFamily="34" charset="0"/>
            </a:pPr>
            <a:r>
              <a:rPr lang="en-US" sz="2800" dirty="0">
                <a:cs typeface="Calibri"/>
              </a:rPr>
              <a:t>Pathway to polling place</a:t>
            </a:r>
          </a:p>
          <a:p>
            <a:pPr marL="742950" lvl="1" indent="-285750">
              <a:buFont typeface="Arial,Sans-Serif" panose="020B0604020202020204" pitchFamily="34" charset="0"/>
            </a:pPr>
            <a:r>
              <a:rPr lang="en-US" sz="2800" dirty="0">
                <a:cs typeface="Calibri"/>
              </a:rPr>
              <a:t>Entrance</a:t>
            </a:r>
          </a:p>
          <a:p>
            <a:pPr marL="742950" lvl="1" indent="-285750">
              <a:buFont typeface="Arial,Sans-Serif" panose="020B0604020202020204" pitchFamily="34" charset="0"/>
            </a:pPr>
            <a:r>
              <a:rPr lang="en-US" sz="2800" dirty="0">
                <a:cs typeface="Calibri"/>
              </a:rPr>
              <a:t>Interior route</a:t>
            </a:r>
          </a:p>
          <a:p>
            <a:pPr marL="742950" lvl="1" indent="-285750">
              <a:buFont typeface="Arial,Sans-Serif" panose="020B0604020202020204" pitchFamily="34" charset="0"/>
            </a:pPr>
            <a:r>
              <a:rPr lang="en-US" sz="2800" dirty="0">
                <a:cs typeface="Calibri"/>
              </a:rPr>
              <a:t>Voting area</a:t>
            </a:r>
          </a:p>
          <a:p>
            <a:pPr marL="742950" lvl="1" indent="-285750">
              <a:buFont typeface="Arial,Sans-Serif" panose="020B0604020202020204" pitchFamily="34" charset="0"/>
            </a:pPr>
            <a:r>
              <a:rPr lang="en-US" sz="2800" dirty="0">
                <a:cs typeface="Calibri"/>
              </a:rPr>
              <a:t>Voting equipment</a:t>
            </a:r>
          </a:p>
          <a:p>
            <a:pPr marL="742950" lvl="1" indent="-285750">
              <a:buFont typeface="Arial,Sans-Serif" panose="020B0604020202020204" pitchFamily="34" charset="0"/>
            </a:pPr>
            <a:r>
              <a:rPr lang="en-US" sz="2800" dirty="0">
                <a:cs typeface="Calibri"/>
              </a:rPr>
              <a:t>Exit</a:t>
            </a:r>
          </a:p>
          <a:p>
            <a:pPr marL="742950" lvl="1" indent="-285750">
              <a:buFont typeface="Arial,Sans-Serif" panose="020B0604020202020204" pitchFamily="34" charset="0"/>
            </a:pPr>
            <a:endParaRPr lang="en-US" sz="2000" dirty="0">
              <a:cs typeface="Calibri"/>
            </a:endParaRPr>
          </a:p>
          <a:p>
            <a:pPr marL="742950" lvl="1" indent="-285750">
              <a:buFont typeface="Arial,Sans-Serif" panose="020B0604020202020204" pitchFamily="34" charset="0"/>
            </a:pPr>
            <a:endParaRPr lang="en-US" sz="2000" dirty="0">
              <a:cs typeface="Calibri"/>
            </a:endParaRPr>
          </a:p>
          <a:p>
            <a:pPr marL="742950" lvl="1" indent="-285750">
              <a:buFont typeface="Arial,Sans-Serif" panose="020B0604020202020204" pitchFamily="34" charset="0"/>
            </a:pPr>
            <a:endParaRPr lang="en-US" sz="2000" dirty="0">
              <a:cs typeface="Calibri"/>
            </a:endParaRPr>
          </a:p>
          <a:p>
            <a:pPr marL="742950" lvl="1" indent="-285750">
              <a:buFont typeface="Arial,Sans-Serif" panose="020B0604020202020204" pitchFamily="34" charset="0"/>
            </a:pPr>
            <a:endParaRPr lang="en-US" sz="2000" dirty="0">
              <a:cs typeface="Calibri"/>
            </a:endParaRPr>
          </a:p>
          <a:p>
            <a:pPr marL="285750" indent="-285750">
              <a:buFont typeface="Arial,Sans-Serif" panose="020B0604020202020204" pitchFamily="34" charset="0"/>
            </a:pPr>
            <a:endParaRPr lang="en-US" sz="2400">
              <a:cs typeface="Calibri"/>
            </a:endParaRPr>
          </a:p>
          <a:p>
            <a:endParaRPr lang="en-US" sz="2400">
              <a:cs typeface="Calibri"/>
            </a:endParaRPr>
          </a:p>
        </p:txBody>
      </p:sp>
    </p:spTree>
    <p:extLst>
      <p:ext uri="{BB962C8B-B14F-4D97-AF65-F5344CB8AC3E}">
        <p14:creationId xmlns:p14="http://schemas.microsoft.com/office/powerpoint/2010/main" val="60411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F40D-57C7-00DE-CB9C-CE396B930ADE}"/>
              </a:ext>
            </a:extLst>
          </p:cNvPr>
          <p:cNvSpPr>
            <a:spLocks noGrp="1"/>
          </p:cNvSpPr>
          <p:nvPr>
            <p:ph type="title"/>
          </p:nvPr>
        </p:nvSpPr>
        <p:spPr/>
        <p:txBody>
          <a:bodyPr/>
          <a:lstStyle/>
          <a:p>
            <a:r>
              <a:rPr lang="en-US">
                <a:cs typeface="Calibri Light"/>
              </a:rPr>
              <a:t>Parking Lot</a:t>
            </a:r>
            <a:endParaRPr lang="en-US"/>
          </a:p>
        </p:txBody>
      </p:sp>
      <p:sp>
        <p:nvSpPr>
          <p:cNvPr id="6" name="Content Placeholder 5">
            <a:extLst>
              <a:ext uri="{FF2B5EF4-FFF2-40B4-BE49-F238E27FC236}">
                <a16:creationId xmlns:a16="http://schemas.microsoft.com/office/drawing/2014/main" id="{AA30AA3C-9650-CDEB-F57B-0BD7BEBDA322}"/>
              </a:ext>
            </a:extLst>
          </p:cNvPr>
          <p:cNvSpPr>
            <a:spLocks noGrp="1"/>
          </p:cNvSpPr>
          <p:nvPr>
            <p:ph idx="1"/>
          </p:nvPr>
        </p:nvSpPr>
        <p:spPr>
          <a:xfrm>
            <a:off x="838200" y="1497676"/>
            <a:ext cx="10515600" cy="4939716"/>
          </a:xfrm>
        </p:spPr>
        <p:txBody>
          <a:bodyPr vert="horz" lIns="91440" tIns="45720" rIns="91440" bIns="45720" rtlCol="0" anchor="t">
            <a:normAutofit lnSpcReduction="10000"/>
          </a:bodyPr>
          <a:lstStyle/>
          <a:p>
            <a:pPr marL="285750" indent="-285750">
              <a:buFont typeface="Arial,Sans-Serif" panose="020B0604020202020204" pitchFamily="34" charset="0"/>
            </a:pPr>
            <a:r>
              <a:rPr lang="en-US" sz="2400" dirty="0">
                <a:cs typeface="Calibri"/>
              </a:rPr>
              <a:t>Does the parking lot meet the minimum number of HP spots required? 1 per 25</a:t>
            </a:r>
            <a:endParaRPr lang="en-US" sz="2400" dirty="0">
              <a:ea typeface="Calibri"/>
              <a:cs typeface="Calibri"/>
            </a:endParaRPr>
          </a:p>
          <a:p>
            <a:pPr marL="285750" indent="-285750">
              <a:buFont typeface="Arial,Sans-Serif" panose="020B0604020202020204" pitchFamily="34" charset="0"/>
            </a:pPr>
            <a:r>
              <a:rPr lang="en-US" sz="2400" dirty="0">
                <a:cs typeface="Calibri"/>
              </a:rPr>
              <a:t>Are there visible elevated signs (5-8' high) and ground markings indicating HP spots?</a:t>
            </a:r>
          </a:p>
          <a:p>
            <a:pPr marL="285750" indent="-285750">
              <a:buFont typeface="Arial,Sans-Serif" panose="020B0604020202020204" pitchFamily="34" charset="0"/>
            </a:pPr>
            <a:r>
              <a:rPr lang="en-US" sz="2400" dirty="0">
                <a:cs typeface="Calibri"/>
              </a:rPr>
              <a:t>The HP spaces are 8 feet wide and have an adjacent 4 foot access aisle</a:t>
            </a:r>
          </a:p>
          <a:p>
            <a:pPr marL="285750" indent="-285750">
              <a:buFont typeface="Arial,Sans-Serif" panose="020B0604020202020204" pitchFamily="34" charset="0"/>
            </a:pPr>
            <a:r>
              <a:rPr lang="en-US" sz="2400" dirty="0">
                <a:cs typeface="Calibri"/>
              </a:rPr>
              <a:t>Parking area clear and reasonably lit; flat; clear of gravel, mud, etc.</a:t>
            </a:r>
          </a:p>
          <a:p>
            <a:pPr marL="285750" indent="-285750">
              <a:buFont typeface="Arial,Sans-Serif" panose="020B0604020202020204" pitchFamily="34" charset="0"/>
            </a:pPr>
            <a:r>
              <a:rPr lang="en-US" sz="2400" dirty="0">
                <a:cs typeface="Calibri"/>
              </a:rPr>
              <a:t>If no parking lot is available, there is at least one on-street parking space which is at least temporarily designated as a handicapped parking space during the election in front of the polling place.</a:t>
            </a:r>
          </a:p>
          <a:p>
            <a:pPr marL="742950" lvl="1" indent="-285750">
              <a:buFont typeface="Arial,Sans-Serif" panose="020B0604020202020204" pitchFamily="34" charset="0"/>
            </a:pPr>
            <a:r>
              <a:rPr lang="en-US" sz="2000" dirty="0">
                <a:cs typeface="Calibri"/>
              </a:rPr>
              <a:t>Look for adequate designation, signage to polling place, path of travel</a:t>
            </a:r>
          </a:p>
          <a:p>
            <a:pPr marL="285750" indent="-285750">
              <a:buFont typeface="Arial,Sans-Serif" panose="020B0604020202020204" pitchFamily="34" charset="0"/>
            </a:pPr>
            <a:r>
              <a:rPr lang="en-US" sz="2400" dirty="0">
                <a:cs typeface="Calibri"/>
              </a:rPr>
              <a:t>Keep in mind: The polling place entrance may not be the main entrance to the building</a:t>
            </a:r>
          </a:p>
          <a:p>
            <a:pPr marL="742950" lvl="1" indent="-285750">
              <a:buFont typeface="Arial,Sans-Serif" panose="020B0604020202020204" pitchFamily="34" charset="0"/>
            </a:pPr>
            <a:r>
              <a:rPr lang="en-US" sz="2000" dirty="0">
                <a:cs typeface="Calibri"/>
              </a:rPr>
              <a:t>Accessible parking may be far from polling place entrance</a:t>
            </a:r>
          </a:p>
          <a:p>
            <a:pPr marL="742950" lvl="1" indent="-285750">
              <a:buFont typeface="Arial,Sans-Serif" panose="020B0604020202020204" pitchFamily="34" charset="0"/>
            </a:pPr>
            <a:r>
              <a:rPr lang="en-US" sz="2000" dirty="0">
                <a:ea typeface="Calibri"/>
                <a:cs typeface="Calibri"/>
              </a:rPr>
              <a:t>Is there an accessible drop-off area?</a:t>
            </a:r>
            <a:endParaRPr lang="en-US" sz="2000" dirty="0">
              <a:cs typeface="Calibri"/>
            </a:endParaRPr>
          </a:p>
          <a:p>
            <a:pPr marL="742950" lvl="1" indent="-285750">
              <a:buFont typeface="Arial,Sans-Serif" panose="020B0604020202020204" pitchFamily="34" charset="0"/>
            </a:pPr>
            <a:r>
              <a:rPr lang="en-US" sz="2000" dirty="0">
                <a:cs typeface="Calibri"/>
              </a:rPr>
              <a:t>Is temporary parking in closer proximity necessary?</a:t>
            </a:r>
          </a:p>
          <a:p>
            <a:pPr marL="285750" indent="-285750">
              <a:buFont typeface="Arial,Sans-Serif" panose="020B0604020202020204" pitchFamily="34" charset="0"/>
            </a:pPr>
            <a:endParaRPr lang="en-US" sz="2400">
              <a:cs typeface="Calibri"/>
            </a:endParaRPr>
          </a:p>
          <a:p>
            <a:endParaRPr lang="en-US" sz="2400">
              <a:cs typeface="Calibri"/>
            </a:endParaRPr>
          </a:p>
        </p:txBody>
      </p:sp>
    </p:spTree>
    <p:extLst>
      <p:ext uri="{BB962C8B-B14F-4D97-AF65-F5344CB8AC3E}">
        <p14:creationId xmlns:p14="http://schemas.microsoft.com/office/powerpoint/2010/main" val="154499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E938C-53C3-229B-39E4-524B41BCA498}"/>
              </a:ext>
            </a:extLst>
          </p:cNvPr>
          <p:cNvSpPr>
            <a:spLocks noGrp="1"/>
          </p:cNvSpPr>
          <p:nvPr>
            <p:ph type="title"/>
          </p:nvPr>
        </p:nvSpPr>
        <p:spPr/>
        <p:txBody>
          <a:bodyPr/>
          <a:lstStyle/>
          <a:p>
            <a:r>
              <a:rPr lang="en-US">
                <a:ea typeface="Calibri Light"/>
                <a:cs typeface="Calibri Light"/>
              </a:rPr>
              <a:t>Ratio of HP parking</a:t>
            </a:r>
          </a:p>
        </p:txBody>
      </p:sp>
      <p:pic>
        <p:nvPicPr>
          <p:cNvPr id="4" name="Picture 4">
            <a:extLst>
              <a:ext uri="{FF2B5EF4-FFF2-40B4-BE49-F238E27FC236}">
                <a16:creationId xmlns:a16="http://schemas.microsoft.com/office/drawing/2014/main" id="{64F67F55-8229-3FF7-78CF-54A03258B822}"/>
              </a:ext>
            </a:extLst>
          </p:cNvPr>
          <p:cNvPicPr>
            <a:picLocks noGrp="1" noChangeAspect="1"/>
          </p:cNvPicPr>
          <p:nvPr>
            <p:ph idx="1"/>
          </p:nvPr>
        </p:nvPicPr>
        <p:blipFill>
          <a:blip r:embed="rId3"/>
          <a:stretch>
            <a:fillRect/>
          </a:stretch>
        </p:blipFill>
        <p:spPr>
          <a:xfrm>
            <a:off x="1801542" y="1825625"/>
            <a:ext cx="8588916" cy="4351338"/>
          </a:xfrm>
        </p:spPr>
      </p:pic>
    </p:spTree>
    <p:extLst>
      <p:ext uri="{BB962C8B-B14F-4D97-AF65-F5344CB8AC3E}">
        <p14:creationId xmlns:p14="http://schemas.microsoft.com/office/powerpoint/2010/main" val="363272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03D70-5A24-CAB6-40E9-3770FACF086B}"/>
              </a:ext>
            </a:extLst>
          </p:cNvPr>
          <p:cNvSpPr>
            <a:spLocks noGrp="1"/>
          </p:cNvSpPr>
          <p:nvPr>
            <p:ph type="title"/>
          </p:nvPr>
        </p:nvSpPr>
        <p:spPr/>
        <p:txBody>
          <a:bodyPr/>
          <a:lstStyle/>
          <a:p>
            <a:r>
              <a:rPr lang="en-US">
                <a:cs typeface="Calibri Light"/>
              </a:rPr>
              <a:t>Pathways/Sidewalk</a:t>
            </a:r>
            <a:endParaRPr lang="en-US"/>
          </a:p>
        </p:txBody>
      </p:sp>
      <p:sp>
        <p:nvSpPr>
          <p:cNvPr id="3" name="Content Placeholder 2">
            <a:extLst>
              <a:ext uri="{FF2B5EF4-FFF2-40B4-BE49-F238E27FC236}">
                <a16:creationId xmlns:a16="http://schemas.microsoft.com/office/drawing/2014/main" id="{FA1B92B0-ACE3-D9BA-A6C1-2CA461EC3A9D}"/>
              </a:ext>
            </a:extLst>
          </p:cNvPr>
          <p:cNvSpPr>
            <a:spLocks noGrp="1"/>
          </p:cNvSpPr>
          <p:nvPr>
            <p:ph idx="1"/>
          </p:nvPr>
        </p:nvSpPr>
        <p:spPr>
          <a:xfrm>
            <a:off x="838200" y="1581395"/>
            <a:ext cx="10515600" cy="4703029"/>
          </a:xfrm>
        </p:spPr>
        <p:txBody>
          <a:bodyPr vert="horz" lIns="91440" tIns="45720" rIns="91440" bIns="45720" rtlCol="0" anchor="t">
            <a:normAutofit fontScale="92500" lnSpcReduction="10000"/>
          </a:bodyPr>
          <a:lstStyle/>
          <a:p>
            <a:r>
              <a:rPr lang="en-US" dirty="0">
                <a:cs typeface="Calibri"/>
              </a:rPr>
              <a:t>Curb ramps: at least 36" wide; slope no more than 1:12</a:t>
            </a:r>
            <a:endParaRPr lang="en-US" dirty="0">
              <a:ea typeface="Calibri"/>
              <a:cs typeface="Calibri"/>
            </a:endParaRPr>
          </a:p>
          <a:p>
            <a:r>
              <a:rPr lang="en-US" dirty="0">
                <a:ea typeface="Calibri"/>
                <a:cs typeface="Calibri"/>
              </a:rPr>
              <a:t>Stable slip resistant surfaces like concrete or asphalt</a:t>
            </a:r>
          </a:p>
          <a:p>
            <a:r>
              <a:rPr lang="en-US" dirty="0">
                <a:cs typeface="Calibri"/>
              </a:rPr>
              <a:t>No gaps greater than 1/2 inch in any surface in direction of travel to prevent castors and canes getting stuck</a:t>
            </a:r>
            <a:endParaRPr lang="en-US" dirty="0">
              <a:ea typeface="Calibri"/>
              <a:cs typeface="Calibri"/>
            </a:endParaRPr>
          </a:p>
          <a:p>
            <a:r>
              <a:rPr lang="en-US" dirty="0">
                <a:cs typeface="Calibri"/>
              </a:rPr>
              <a:t>No sudden drops greater than 1/4th inch in a pathway, ½ inch if beveled/sloped</a:t>
            </a:r>
            <a:endParaRPr lang="en-US" dirty="0">
              <a:ea typeface="Calibri"/>
              <a:cs typeface="Calibri"/>
            </a:endParaRPr>
          </a:p>
          <a:p>
            <a:r>
              <a:rPr lang="en-US" dirty="0">
                <a:cs typeface="Calibri"/>
              </a:rPr>
              <a:t>Path to accessible entrance clearly marked and well-lit if needed</a:t>
            </a:r>
            <a:endParaRPr lang="en-US" dirty="0">
              <a:ea typeface="Calibri"/>
              <a:cs typeface="Calibri"/>
            </a:endParaRPr>
          </a:p>
          <a:p>
            <a:pPr lvl="1"/>
            <a:r>
              <a:rPr lang="en-US" dirty="0">
                <a:ea typeface="+mn-lt"/>
                <a:cs typeface="+mn-lt"/>
              </a:rPr>
              <a:t>Accessible route is at least 36" wide </a:t>
            </a:r>
          </a:p>
          <a:p>
            <a:r>
              <a:rPr lang="en-US" dirty="0">
                <a:ea typeface="+mn-lt"/>
                <a:cs typeface="+mn-lt"/>
              </a:rPr>
              <a:t>The path of travel is the same or a substantially similar distance for all persons entering the polling place</a:t>
            </a:r>
          </a:p>
          <a:p>
            <a:r>
              <a:rPr lang="en-US" dirty="0">
                <a:ea typeface="Calibri" panose="020F0502020204030204"/>
                <a:cs typeface="Calibri"/>
              </a:rPr>
              <a:t>If applicable: Public transportation route to entrance</a:t>
            </a:r>
          </a:p>
          <a:p>
            <a:endParaRPr lang="en-US">
              <a:cs typeface="Calibri"/>
            </a:endParaRPr>
          </a:p>
          <a:p>
            <a:endParaRPr lang="en-US">
              <a:cs typeface="Calibri"/>
            </a:endParaRPr>
          </a:p>
          <a:p>
            <a:endParaRPr lang="en-US">
              <a:cs typeface="Calibri"/>
            </a:endParaRPr>
          </a:p>
          <a:p>
            <a:endParaRPr lang="en-US">
              <a:ea typeface="Calibri" panose="020F0502020204030204"/>
              <a:cs typeface="Calibri"/>
            </a:endParaRPr>
          </a:p>
        </p:txBody>
      </p:sp>
    </p:spTree>
    <p:extLst>
      <p:ext uri="{BB962C8B-B14F-4D97-AF65-F5344CB8AC3E}">
        <p14:creationId xmlns:p14="http://schemas.microsoft.com/office/powerpoint/2010/main" val="4097894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25</Slides>
  <Notes>3</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How To Survey a Polling Place for Accessibility </vt:lpstr>
      <vt:lpstr>What is DLC?</vt:lpstr>
      <vt:lpstr>What is a P&amp;A?</vt:lpstr>
      <vt:lpstr>Relevant laws: The ADA</vt:lpstr>
      <vt:lpstr>Relevant laws: HAVA</vt:lpstr>
      <vt:lpstr>Polling Place Surveying</vt:lpstr>
      <vt:lpstr>Parking Lot</vt:lpstr>
      <vt:lpstr>Ratio of HP parking</vt:lpstr>
      <vt:lpstr>Pathways/Sidewalk</vt:lpstr>
      <vt:lpstr>Ramps</vt:lpstr>
      <vt:lpstr>Entrances</vt:lpstr>
      <vt:lpstr>Entrances: Visual Examples of accessible entrance.</vt:lpstr>
      <vt:lpstr>Interior</vt:lpstr>
      <vt:lpstr>Accessible Route</vt:lpstr>
      <vt:lpstr>Voting Area</vt:lpstr>
      <vt:lpstr>Voting Equipment</vt:lpstr>
      <vt:lpstr>Accessible Voting Equipment</vt:lpstr>
      <vt:lpstr>Reasonable Accommodation</vt:lpstr>
      <vt:lpstr>PowerPoint Presentation</vt:lpstr>
      <vt:lpstr>Things to remember when surveying</vt:lpstr>
      <vt:lpstr>Tools You Will Need</vt:lpstr>
      <vt:lpstr>How to use the online survey</vt:lpstr>
      <vt:lpstr>Quick fixes</vt:lpstr>
      <vt:lpstr>Questions?</vt:lpstr>
      <vt:lpstr>Contact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Tom Murphy</cp:lastModifiedBy>
  <cp:revision>239</cp:revision>
  <dcterms:created xsi:type="dcterms:W3CDTF">2023-04-06T15:01:26Z</dcterms:created>
  <dcterms:modified xsi:type="dcterms:W3CDTF">2023-09-19T18:26:27Z</dcterms:modified>
</cp:coreProperties>
</file>